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24" r:id="rId2"/>
    <p:sldId id="432" r:id="rId3"/>
    <p:sldId id="42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99"/>
    <a:srgbClr val="FF3399"/>
    <a:srgbClr val="CCECFF"/>
    <a:srgbClr val="FF0000"/>
    <a:srgbClr val="003300"/>
    <a:srgbClr val="66FFFF"/>
    <a:srgbClr val="FF6600"/>
    <a:srgbClr val="339933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2023/4/3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3A1AA-6E8E-4828-A41D-F448F94FEC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54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3A1AA-6E8E-4828-A41D-F448F94FECF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54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タマムシのイラスト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23" name="グループ化 1322">
            <a:extLst>
              <a:ext uri="{FF2B5EF4-FFF2-40B4-BE49-F238E27FC236}">
                <a16:creationId xmlns:a16="http://schemas.microsoft.com/office/drawing/2014/main" id="{172AF13D-FFEF-D410-71AE-9E8C8EDBEC85}"/>
              </a:ext>
            </a:extLst>
          </p:cNvPr>
          <p:cNvGrpSpPr/>
          <p:nvPr/>
        </p:nvGrpSpPr>
        <p:grpSpPr>
          <a:xfrm>
            <a:off x="1246671" y="916069"/>
            <a:ext cx="1511186" cy="2512932"/>
            <a:chOff x="-520837" y="-915534"/>
            <a:chExt cx="1511186" cy="2674105"/>
          </a:xfrm>
        </p:grpSpPr>
        <p:sp>
          <p:nvSpPr>
            <p:cNvPr id="1324" name="フリーフォーム: 図形 1323">
              <a:extLst>
                <a:ext uri="{FF2B5EF4-FFF2-40B4-BE49-F238E27FC236}">
                  <a16:creationId xmlns:a16="http://schemas.microsoft.com/office/drawing/2014/main" id="{AC90F079-8A48-0957-DCD4-DDDE5FFC9F4C}"/>
                </a:ext>
              </a:extLst>
            </p:cNvPr>
            <p:cNvSpPr/>
            <p:nvPr/>
          </p:nvSpPr>
          <p:spPr>
            <a:xfrm rot="1939201" flipV="1">
              <a:off x="-520837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フリーフォーム: 図形 1324">
              <a:extLst>
                <a:ext uri="{FF2B5EF4-FFF2-40B4-BE49-F238E27FC236}">
                  <a16:creationId xmlns:a16="http://schemas.microsoft.com/office/drawing/2014/main" id="{1E1F8F5E-B333-6F8D-A72B-B89DA7CA5222}"/>
                </a:ext>
              </a:extLst>
            </p:cNvPr>
            <p:cNvSpPr/>
            <p:nvPr/>
          </p:nvSpPr>
          <p:spPr>
            <a:xfrm rot="1939201" flipV="1">
              <a:off x="-467666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フリーフォーム: 図形 1325">
              <a:extLst>
                <a:ext uri="{FF2B5EF4-FFF2-40B4-BE49-F238E27FC236}">
                  <a16:creationId xmlns:a16="http://schemas.microsoft.com/office/drawing/2014/main" id="{6FFCDA18-6E99-65B4-3CAC-5F57CAE66206}"/>
                </a:ext>
              </a:extLst>
            </p:cNvPr>
            <p:cNvSpPr/>
            <p:nvPr/>
          </p:nvSpPr>
          <p:spPr>
            <a:xfrm rot="19660799" flipH="1" flipV="1">
              <a:off x="719883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フリーフォーム: 図形 1326">
              <a:extLst>
                <a:ext uri="{FF2B5EF4-FFF2-40B4-BE49-F238E27FC236}">
                  <a16:creationId xmlns:a16="http://schemas.microsoft.com/office/drawing/2014/main" id="{82D363BC-DDD0-FCCE-9631-C25501DB7983}"/>
                </a:ext>
              </a:extLst>
            </p:cNvPr>
            <p:cNvSpPr/>
            <p:nvPr/>
          </p:nvSpPr>
          <p:spPr>
            <a:xfrm rot="19660799" flipH="1" flipV="1">
              <a:off x="666711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28" name="グループ化 1327">
              <a:extLst>
                <a:ext uri="{FF2B5EF4-FFF2-40B4-BE49-F238E27FC236}">
                  <a16:creationId xmlns:a16="http://schemas.microsoft.com/office/drawing/2014/main" id="{3982653D-A045-9F03-937B-215C5D496051}"/>
                </a:ext>
              </a:extLst>
            </p:cNvPr>
            <p:cNvGrpSpPr/>
            <p:nvPr/>
          </p:nvGrpSpPr>
          <p:grpSpPr>
            <a:xfrm>
              <a:off x="-219883" y="-402377"/>
              <a:ext cx="937314" cy="2160948"/>
              <a:chOff x="2416599" y="4143986"/>
              <a:chExt cx="1196624" cy="2802812"/>
            </a:xfrm>
          </p:grpSpPr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7C913830-3C40-F661-A87F-8E135BE07FA2}"/>
                  </a:ext>
                </a:extLst>
              </p:cNvPr>
              <p:cNvSpPr/>
              <p:nvPr/>
            </p:nvSpPr>
            <p:spPr>
              <a:xfrm>
                <a:off x="2416599" y="4143986"/>
                <a:ext cx="596912" cy="2802605"/>
              </a:xfrm>
              <a:custGeom>
                <a:avLst/>
                <a:gdLst>
                  <a:gd name="connsiteX0" fmla="*/ 1444717 w 1449440"/>
                  <a:gd name="connsiteY0" fmla="*/ 0 h 5484913"/>
                  <a:gd name="connsiteX1" fmla="*/ 1449440 w 1449440"/>
                  <a:gd name="connsiteY1" fmla="*/ 262 h 5484913"/>
                  <a:gd name="connsiteX2" fmla="*/ 1449440 w 1449440"/>
                  <a:gd name="connsiteY2" fmla="*/ 5484913 h 5484913"/>
                  <a:gd name="connsiteX3" fmla="*/ 1377943 w 1449440"/>
                  <a:gd name="connsiteY3" fmla="*/ 5476023 h 5484913"/>
                  <a:gd name="connsiteX4" fmla="*/ 0 w 1449440"/>
                  <a:gd name="connsiteY4" fmla="*/ 1465478 h 5484913"/>
                  <a:gd name="connsiteX5" fmla="*/ 1444717 w 1449440"/>
                  <a:gd name="connsiteY5" fmla="*/ 0 h 548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9440" h="5484913">
                    <a:moveTo>
                      <a:pt x="1444717" y="0"/>
                    </a:moveTo>
                    <a:lnTo>
                      <a:pt x="1449440" y="262"/>
                    </a:lnTo>
                    <a:lnTo>
                      <a:pt x="1449440" y="5484913"/>
                    </a:lnTo>
                    <a:lnTo>
                      <a:pt x="1377943" y="5476023"/>
                    </a:lnTo>
                    <a:cubicBezTo>
                      <a:pt x="610382" y="5285715"/>
                      <a:pt x="0" y="2228852"/>
                      <a:pt x="0" y="1465478"/>
                    </a:cubicBezTo>
                    <a:cubicBezTo>
                      <a:pt x="0" y="677480"/>
                      <a:pt x="642414" y="0"/>
                      <a:pt x="1444717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30000">
                    <a:srgbClr val="CC0000"/>
                  </a:gs>
                  <a:gs pos="40000">
                    <a:srgbClr val="FF0000"/>
                  </a:gs>
                  <a:gs pos="25000">
                    <a:srgbClr val="FF0000"/>
                  </a:gs>
                  <a:gs pos="20000">
                    <a:srgbClr val="FFFF00"/>
                  </a:gs>
                  <a:gs pos="0">
                    <a:srgbClr val="003300"/>
                  </a:gs>
                  <a:gs pos="10000">
                    <a:srgbClr val="006600"/>
                  </a:gs>
                  <a:gs pos="60000">
                    <a:srgbClr val="006600"/>
                  </a:gs>
                  <a:gs pos="75000">
                    <a:srgbClr val="33CC33"/>
                  </a:gs>
                  <a:gs pos="90000">
                    <a:srgbClr val="00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67F5B875-F312-6BF4-40C6-40D6C5853876}"/>
                  </a:ext>
                </a:extLst>
              </p:cNvPr>
              <p:cNvSpPr/>
              <p:nvPr/>
            </p:nvSpPr>
            <p:spPr>
              <a:xfrm>
                <a:off x="3013511" y="4144120"/>
                <a:ext cx="599712" cy="2802678"/>
              </a:xfrm>
              <a:custGeom>
                <a:avLst/>
                <a:gdLst>
                  <a:gd name="connsiteX0" fmla="*/ 0 w 1456239"/>
                  <a:gd name="connsiteY0" fmla="*/ 0 h 5485056"/>
                  <a:gd name="connsiteX1" fmla="*/ 143721 w 1456239"/>
                  <a:gd name="connsiteY1" fmla="*/ 7977 h 5485056"/>
                  <a:gd name="connsiteX2" fmla="*/ 1455958 w 1456239"/>
                  <a:gd name="connsiteY2" fmla="*/ 1465216 h 5485056"/>
                  <a:gd name="connsiteX3" fmla="*/ 3259 w 1456239"/>
                  <a:gd name="connsiteY3" fmla="*/ 5485056 h 5485056"/>
                  <a:gd name="connsiteX4" fmla="*/ 0 w 1456239"/>
                  <a:gd name="connsiteY4" fmla="*/ 5484651 h 5485056"/>
                  <a:gd name="connsiteX5" fmla="*/ 0 w 1456239"/>
                  <a:gd name="connsiteY5" fmla="*/ 0 h 548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239" h="5485056">
                    <a:moveTo>
                      <a:pt x="0" y="0"/>
                    </a:moveTo>
                    <a:lnTo>
                      <a:pt x="143721" y="7977"/>
                    </a:lnTo>
                    <a:cubicBezTo>
                      <a:pt x="875434" y="89532"/>
                      <a:pt x="1440991" y="763885"/>
                      <a:pt x="1455958" y="1465216"/>
                    </a:cubicBezTo>
                    <a:cubicBezTo>
                      <a:pt x="1471923" y="2213304"/>
                      <a:pt x="805562" y="5485056"/>
                      <a:pt x="3259" y="5485056"/>
                    </a:cubicBezTo>
                    <a:lnTo>
                      <a:pt x="0" y="548465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70000">
                    <a:srgbClr val="CC0000"/>
                  </a:gs>
                  <a:gs pos="60000">
                    <a:srgbClr val="FF0000"/>
                  </a:gs>
                  <a:gs pos="75000">
                    <a:srgbClr val="FF0000"/>
                  </a:gs>
                  <a:gs pos="80000">
                    <a:srgbClr val="FFFF00"/>
                  </a:gs>
                  <a:gs pos="100000">
                    <a:srgbClr val="003300"/>
                  </a:gs>
                  <a:gs pos="90000">
                    <a:srgbClr val="006600"/>
                  </a:gs>
                  <a:gs pos="40000">
                    <a:srgbClr val="006600"/>
                  </a:gs>
                  <a:gs pos="25000">
                    <a:srgbClr val="33CC33"/>
                  </a:gs>
                  <a:gs pos="10000">
                    <a:srgbClr val="00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9" name="月 1328">
              <a:extLst>
                <a:ext uri="{FF2B5EF4-FFF2-40B4-BE49-F238E27FC236}">
                  <a16:creationId xmlns:a16="http://schemas.microsoft.com/office/drawing/2014/main" id="{69671765-3621-AEC1-3F36-E635ECB2130A}"/>
                </a:ext>
              </a:extLst>
            </p:cNvPr>
            <p:cNvSpPr/>
            <p:nvPr/>
          </p:nvSpPr>
          <p:spPr>
            <a:xfrm rot="5400000">
              <a:off x="365909" y="-1035845"/>
              <a:ext cx="402053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0" name="月 1329">
              <a:extLst>
                <a:ext uri="{FF2B5EF4-FFF2-40B4-BE49-F238E27FC236}">
                  <a16:creationId xmlns:a16="http://schemas.microsoft.com/office/drawing/2014/main" id="{2CF4837B-690D-6A67-5875-47214135B5A7}"/>
                </a:ext>
              </a:extLst>
            </p:cNvPr>
            <p:cNvSpPr/>
            <p:nvPr/>
          </p:nvSpPr>
          <p:spPr>
            <a:xfrm rot="5400000">
              <a:off x="-279991" y="-1035843"/>
              <a:ext cx="402052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フリーフォーム: 図形 1330">
              <a:extLst>
                <a:ext uri="{FF2B5EF4-FFF2-40B4-BE49-F238E27FC236}">
                  <a16:creationId xmlns:a16="http://schemas.microsoft.com/office/drawing/2014/main" id="{3B84B101-D536-9554-CA14-48EE032F84E1}"/>
                </a:ext>
              </a:extLst>
            </p:cNvPr>
            <p:cNvSpPr/>
            <p:nvPr/>
          </p:nvSpPr>
          <p:spPr>
            <a:xfrm rot="1800000">
              <a:off x="573023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32" name="フリーフォーム: 図形 1331">
              <a:extLst>
                <a:ext uri="{FF2B5EF4-FFF2-40B4-BE49-F238E27FC236}">
                  <a16:creationId xmlns:a16="http://schemas.microsoft.com/office/drawing/2014/main" id="{B5B85E37-BD9D-94CF-E3EC-5C70EEED6AC0}"/>
                </a:ext>
              </a:extLst>
            </p:cNvPr>
            <p:cNvSpPr/>
            <p:nvPr/>
          </p:nvSpPr>
          <p:spPr>
            <a:xfrm rot="19800000" flipH="1">
              <a:off x="-361425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33" name="フリーフォーム: 図形 1332">
              <a:extLst>
                <a:ext uri="{FF2B5EF4-FFF2-40B4-BE49-F238E27FC236}">
                  <a16:creationId xmlns:a16="http://schemas.microsoft.com/office/drawing/2014/main" id="{E6848F23-3DA8-8F44-38DF-4892323102BF}"/>
                </a:ext>
              </a:extLst>
            </p:cNvPr>
            <p:cNvSpPr/>
            <p:nvPr/>
          </p:nvSpPr>
          <p:spPr>
            <a:xfrm>
              <a:off x="256559" y="-558186"/>
              <a:ext cx="306320" cy="418476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フリーフォーム: 図形 1333">
              <a:extLst>
                <a:ext uri="{FF2B5EF4-FFF2-40B4-BE49-F238E27FC236}">
                  <a16:creationId xmlns:a16="http://schemas.microsoft.com/office/drawing/2014/main" id="{0EB30391-1C0D-2D87-31FA-9480DA7B3E62}"/>
                </a:ext>
              </a:extLst>
            </p:cNvPr>
            <p:cNvSpPr/>
            <p:nvPr/>
          </p:nvSpPr>
          <p:spPr>
            <a:xfrm>
              <a:off x="-84788" y="-560207"/>
              <a:ext cx="341347" cy="421290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30000">
                  <a:srgbClr val="CC0000"/>
                </a:gs>
                <a:gs pos="40000">
                  <a:srgbClr val="FF0000"/>
                </a:gs>
                <a:gs pos="25000">
                  <a:srgbClr val="FF0000"/>
                </a:gs>
                <a:gs pos="20000">
                  <a:srgbClr val="FFFF00"/>
                </a:gs>
                <a:gs pos="0">
                  <a:srgbClr val="003300"/>
                </a:gs>
                <a:gs pos="10000">
                  <a:srgbClr val="006600"/>
                </a:gs>
                <a:gs pos="60000">
                  <a:srgbClr val="006600"/>
                </a:gs>
                <a:gs pos="75000">
                  <a:srgbClr val="33CC33"/>
                </a:gs>
                <a:gs pos="9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フリーフォーム: 図形 1334">
              <a:extLst>
                <a:ext uri="{FF2B5EF4-FFF2-40B4-BE49-F238E27FC236}">
                  <a16:creationId xmlns:a16="http://schemas.microsoft.com/office/drawing/2014/main" id="{916A6671-B3B0-D4B9-95E2-8057DE3F3D91}"/>
                </a:ext>
              </a:extLst>
            </p:cNvPr>
            <p:cNvSpPr/>
            <p:nvPr/>
          </p:nvSpPr>
          <p:spPr>
            <a:xfrm flipV="1">
              <a:off x="75225" y="-497031"/>
              <a:ext cx="327642" cy="35811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フリーフォーム: 図形 1335">
              <a:extLst>
                <a:ext uri="{FF2B5EF4-FFF2-40B4-BE49-F238E27FC236}">
                  <a16:creationId xmlns:a16="http://schemas.microsoft.com/office/drawing/2014/main" id="{D9012E33-BFFE-0D81-89C6-9DD8B6895682}"/>
                </a:ext>
              </a:extLst>
            </p:cNvPr>
            <p:cNvSpPr/>
            <p:nvPr/>
          </p:nvSpPr>
          <p:spPr>
            <a:xfrm>
              <a:off x="63543" y="-609398"/>
              <a:ext cx="351006" cy="17683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フローチャート: 結合子 1336">
              <a:extLst>
                <a:ext uri="{FF2B5EF4-FFF2-40B4-BE49-F238E27FC236}">
                  <a16:creationId xmlns:a16="http://schemas.microsoft.com/office/drawing/2014/main" id="{53485E9C-12BC-8A7B-3C13-E87E48191686}"/>
                </a:ext>
              </a:extLst>
            </p:cNvPr>
            <p:cNvSpPr/>
            <p:nvPr/>
          </p:nvSpPr>
          <p:spPr>
            <a:xfrm rot="19800000">
              <a:off x="75093" y="-600240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フローチャート: 結合子 1337">
              <a:extLst>
                <a:ext uri="{FF2B5EF4-FFF2-40B4-BE49-F238E27FC236}">
                  <a16:creationId xmlns:a16="http://schemas.microsoft.com/office/drawing/2014/main" id="{E9F4F6A7-29B5-1840-859C-4F44D4A3DBC1}"/>
                </a:ext>
              </a:extLst>
            </p:cNvPr>
            <p:cNvSpPr/>
            <p:nvPr/>
          </p:nvSpPr>
          <p:spPr>
            <a:xfrm rot="1800000" flipH="1">
              <a:off x="269001" y="-600241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フローチャート: 結合子 1338">
              <a:extLst>
                <a:ext uri="{FF2B5EF4-FFF2-40B4-BE49-F238E27FC236}">
                  <a16:creationId xmlns:a16="http://schemas.microsoft.com/office/drawing/2014/main" id="{B55A61A3-C24B-8269-9E66-AB66D9E7BDEF}"/>
                </a:ext>
              </a:extLst>
            </p:cNvPr>
            <p:cNvSpPr/>
            <p:nvPr/>
          </p:nvSpPr>
          <p:spPr>
            <a:xfrm flipH="1">
              <a:off x="309085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フローチャート: 結合子 1339">
              <a:extLst>
                <a:ext uri="{FF2B5EF4-FFF2-40B4-BE49-F238E27FC236}">
                  <a16:creationId xmlns:a16="http://schemas.microsoft.com/office/drawing/2014/main" id="{28602AAB-7287-9F0E-6DF7-CF49AE35263B}"/>
                </a:ext>
              </a:extLst>
            </p:cNvPr>
            <p:cNvSpPr/>
            <p:nvPr/>
          </p:nvSpPr>
          <p:spPr>
            <a:xfrm flipH="1">
              <a:off x="152999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3" name="グループ化 1342">
            <a:extLst>
              <a:ext uri="{FF2B5EF4-FFF2-40B4-BE49-F238E27FC236}">
                <a16:creationId xmlns:a16="http://schemas.microsoft.com/office/drawing/2014/main" id="{74EE26CF-7328-ECD8-B54F-78A2D87AD2D3}"/>
              </a:ext>
            </a:extLst>
          </p:cNvPr>
          <p:cNvGrpSpPr/>
          <p:nvPr/>
        </p:nvGrpSpPr>
        <p:grpSpPr>
          <a:xfrm>
            <a:off x="4193071" y="916069"/>
            <a:ext cx="1511186" cy="2512932"/>
            <a:chOff x="4193071" y="916069"/>
            <a:chExt cx="1511186" cy="2512932"/>
          </a:xfrm>
        </p:grpSpPr>
        <p:sp>
          <p:nvSpPr>
            <p:cNvPr id="1344" name="フリーフォーム: 図形 1343">
              <a:extLst>
                <a:ext uri="{FF2B5EF4-FFF2-40B4-BE49-F238E27FC236}">
                  <a16:creationId xmlns:a16="http://schemas.microsoft.com/office/drawing/2014/main" id="{8E1E83D5-2054-CBE6-9467-4737A13591C5}"/>
                </a:ext>
              </a:extLst>
            </p:cNvPr>
            <p:cNvSpPr/>
            <p:nvPr/>
          </p:nvSpPr>
          <p:spPr>
            <a:xfrm rot="1939201" flipV="1">
              <a:off x="4193071" y="1590628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フリーフォーム: 図形 1344">
              <a:extLst>
                <a:ext uri="{FF2B5EF4-FFF2-40B4-BE49-F238E27FC236}">
                  <a16:creationId xmlns:a16="http://schemas.microsoft.com/office/drawing/2014/main" id="{186D48C5-8909-EE23-1D9D-22B0599091D1}"/>
                </a:ext>
              </a:extLst>
            </p:cNvPr>
            <p:cNvSpPr/>
            <p:nvPr/>
          </p:nvSpPr>
          <p:spPr>
            <a:xfrm rot="1939201" flipV="1">
              <a:off x="4246242" y="1979285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フリーフォーム: 図形 1345">
              <a:extLst>
                <a:ext uri="{FF2B5EF4-FFF2-40B4-BE49-F238E27FC236}">
                  <a16:creationId xmlns:a16="http://schemas.microsoft.com/office/drawing/2014/main" id="{6D9BB16D-2460-9986-B88E-527D306C8BE3}"/>
                </a:ext>
              </a:extLst>
            </p:cNvPr>
            <p:cNvSpPr/>
            <p:nvPr/>
          </p:nvSpPr>
          <p:spPr>
            <a:xfrm rot="19660799" flipH="1" flipV="1">
              <a:off x="5433791" y="1590628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フリーフォーム: 図形 1346">
              <a:extLst>
                <a:ext uri="{FF2B5EF4-FFF2-40B4-BE49-F238E27FC236}">
                  <a16:creationId xmlns:a16="http://schemas.microsoft.com/office/drawing/2014/main" id="{525848B4-6E82-6708-608D-1FDEC6072E5C}"/>
                </a:ext>
              </a:extLst>
            </p:cNvPr>
            <p:cNvSpPr/>
            <p:nvPr/>
          </p:nvSpPr>
          <p:spPr>
            <a:xfrm rot="19660799" flipH="1" flipV="1">
              <a:off x="5380619" y="1979285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フリーフォーム: 図形 1347">
              <a:extLst>
                <a:ext uri="{FF2B5EF4-FFF2-40B4-BE49-F238E27FC236}">
                  <a16:creationId xmlns:a16="http://schemas.microsoft.com/office/drawing/2014/main" id="{BCB1A2D2-C559-A756-F7F4-F0E8B23A7A6A}"/>
                </a:ext>
              </a:extLst>
            </p:cNvPr>
            <p:cNvSpPr/>
            <p:nvPr/>
          </p:nvSpPr>
          <p:spPr>
            <a:xfrm>
              <a:off x="4494025" y="1398297"/>
              <a:ext cx="467560" cy="2030554"/>
            </a:xfrm>
            <a:custGeom>
              <a:avLst/>
              <a:gdLst>
                <a:gd name="connsiteX0" fmla="*/ 1444717 w 1449440"/>
                <a:gd name="connsiteY0" fmla="*/ 0 h 5484913"/>
                <a:gd name="connsiteX1" fmla="*/ 1449440 w 1449440"/>
                <a:gd name="connsiteY1" fmla="*/ 262 h 5484913"/>
                <a:gd name="connsiteX2" fmla="*/ 1449440 w 1449440"/>
                <a:gd name="connsiteY2" fmla="*/ 5484913 h 5484913"/>
                <a:gd name="connsiteX3" fmla="*/ 1377943 w 1449440"/>
                <a:gd name="connsiteY3" fmla="*/ 5476023 h 5484913"/>
                <a:gd name="connsiteX4" fmla="*/ 0 w 1449440"/>
                <a:gd name="connsiteY4" fmla="*/ 1465478 h 5484913"/>
                <a:gd name="connsiteX5" fmla="*/ 1444717 w 1449440"/>
                <a:gd name="connsiteY5" fmla="*/ 0 h 5484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440" h="5484913">
                  <a:moveTo>
                    <a:pt x="1444717" y="0"/>
                  </a:moveTo>
                  <a:lnTo>
                    <a:pt x="1449440" y="262"/>
                  </a:lnTo>
                  <a:lnTo>
                    <a:pt x="1449440" y="5484913"/>
                  </a:lnTo>
                  <a:lnTo>
                    <a:pt x="1377943" y="5476023"/>
                  </a:lnTo>
                  <a:cubicBezTo>
                    <a:pt x="610382" y="5285715"/>
                    <a:pt x="0" y="2228852"/>
                    <a:pt x="0" y="1465478"/>
                  </a:cubicBezTo>
                  <a:cubicBezTo>
                    <a:pt x="0" y="677480"/>
                    <a:pt x="642414" y="0"/>
                    <a:pt x="1444717" y="0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rgbClr val="FF0000"/>
                </a:gs>
                <a:gs pos="20000">
                  <a:srgbClr val="0070C0"/>
                </a:gs>
                <a:gs pos="50000">
                  <a:srgbClr val="9900FF"/>
                </a:gs>
                <a:gs pos="70000">
                  <a:srgbClr val="00FF00"/>
                </a:gs>
                <a:gs pos="90000">
                  <a:srgbClr val="003300"/>
                </a:gs>
                <a:gs pos="8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フリーフォーム: 図形 1348">
              <a:extLst>
                <a:ext uri="{FF2B5EF4-FFF2-40B4-BE49-F238E27FC236}">
                  <a16:creationId xmlns:a16="http://schemas.microsoft.com/office/drawing/2014/main" id="{BB3113F2-6F28-1032-48AF-F9A6400D6354}"/>
                </a:ext>
              </a:extLst>
            </p:cNvPr>
            <p:cNvSpPr/>
            <p:nvPr/>
          </p:nvSpPr>
          <p:spPr>
            <a:xfrm>
              <a:off x="4961585" y="1398394"/>
              <a:ext cx="469754" cy="2030607"/>
            </a:xfrm>
            <a:custGeom>
              <a:avLst/>
              <a:gdLst>
                <a:gd name="connsiteX0" fmla="*/ 0 w 1456239"/>
                <a:gd name="connsiteY0" fmla="*/ 0 h 5485056"/>
                <a:gd name="connsiteX1" fmla="*/ 143721 w 1456239"/>
                <a:gd name="connsiteY1" fmla="*/ 7977 h 5485056"/>
                <a:gd name="connsiteX2" fmla="*/ 1455958 w 1456239"/>
                <a:gd name="connsiteY2" fmla="*/ 1465216 h 5485056"/>
                <a:gd name="connsiteX3" fmla="*/ 3259 w 1456239"/>
                <a:gd name="connsiteY3" fmla="*/ 5485056 h 5485056"/>
                <a:gd name="connsiteX4" fmla="*/ 0 w 1456239"/>
                <a:gd name="connsiteY4" fmla="*/ 5484651 h 5485056"/>
                <a:gd name="connsiteX5" fmla="*/ 0 w 1456239"/>
                <a:gd name="connsiteY5" fmla="*/ 0 h 548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6239" h="5485056">
                  <a:moveTo>
                    <a:pt x="0" y="0"/>
                  </a:moveTo>
                  <a:lnTo>
                    <a:pt x="143721" y="7977"/>
                  </a:lnTo>
                  <a:cubicBezTo>
                    <a:pt x="875434" y="89532"/>
                    <a:pt x="1440991" y="763885"/>
                    <a:pt x="1455958" y="1465216"/>
                  </a:cubicBezTo>
                  <a:cubicBezTo>
                    <a:pt x="1471923" y="2213304"/>
                    <a:pt x="805562" y="5485056"/>
                    <a:pt x="3259" y="5485056"/>
                  </a:cubicBezTo>
                  <a:lnTo>
                    <a:pt x="0" y="54846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0000"/>
                </a:gs>
                <a:gs pos="80000">
                  <a:srgbClr val="0070C0"/>
                </a:gs>
                <a:gs pos="50000">
                  <a:srgbClr val="9900FF"/>
                </a:gs>
                <a:gs pos="30000">
                  <a:srgbClr val="00FF00"/>
                </a:gs>
                <a:gs pos="90000">
                  <a:srgbClr val="003300"/>
                </a:gs>
                <a:gs pos="2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月 1349">
              <a:extLst>
                <a:ext uri="{FF2B5EF4-FFF2-40B4-BE49-F238E27FC236}">
                  <a16:creationId xmlns:a16="http://schemas.microsoft.com/office/drawing/2014/main" id="{94276550-BB58-A293-862E-FA6612684218}"/>
                </a:ext>
              </a:extLst>
            </p:cNvPr>
            <p:cNvSpPr/>
            <p:nvPr/>
          </p:nvSpPr>
          <p:spPr>
            <a:xfrm rot="5400000">
              <a:off x="5091933" y="783642"/>
              <a:ext cx="377821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月 1350">
              <a:extLst>
                <a:ext uri="{FF2B5EF4-FFF2-40B4-BE49-F238E27FC236}">
                  <a16:creationId xmlns:a16="http://schemas.microsoft.com/office/drawing/2014/main" id="{5E2A977A-3B20-0722-CEED-86153BA42811}"/>
                </a:ext>
              </a:extLst>
            </p:cNvPr>
            <p:cNvSpPr/>
            <p:nvPr/>
          </p:nvSpPr>
          <p:spPr>
            <a:xfrm rot="5400000">
              <a:off x="4446033" y="783644"/>
              <a:ext cx="377820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フリーフォーム: 図形 1351">
              <a:extLst>
                <a:ext uri="{FF2B5EF4-FFF2-40B4-BE49-F238E27FC236}">
                  <a16:creationId xmlns:a16="http://schemas.microsoft.com/office/drawing/2014/main" id="{C1F8C405-A74B-EDE6-23FC-8848D8DDD6AD}"/>
                </a:ext>
              </a:extLst>
            </p:cNvPr>
            <p:cNvSpPr/>
            <p:nvPr/>
          </p:nvSpPr>
          <p:spPr>
            <a:xfrm rot="1800000">
              <a:off x="5286931" y="1095870"/>
              <a:ext cx="276372" cy="548116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53" name="フリーフォーム: 図形 1352">
              <a:extLst>
                <a:ext uri="{FF2B5EF4-FFF2-40B4-BE49-F238E27FC236}">
                  <a16:creationId xmlns:a16="http://schemas.microsoft.com/office/drawing/2014/main" id="{75D07C4D-280B-76D0-1352-4A222A7DF871}"/>
                </a:ext>
              </a:extLst>
            </p:cNvPr>
            <p:cNvSpPr/>
            <p:nvPr/>
          </p:nvSpPr>
          <p:spPr>
            <a:xfrm rot="19800000" flipH="1">
              <a:off x="4352483" y="1095870"/>
              <a:ext cx="276372" cy="548116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54" name="フリーフォーム: 図形 1353">
              <a:extLst>
                <a:ext uri="{FF2B5EF4-FFF2-40B4-BE49-F238E27FC236}">
                  <a16:creationId xmlns:a16="http://schemas.microsoft.com/office/drawing/2014/main" id="{6782A455-FE81-2B5A-08E1-587A7364AAD2}"/>
                </a:ext>
              </a:extLst>
            </p:cNvPr>
            <p:cNvSpPr/>
            <p:nvPr/>
          </p:nvSpPr>
          <p:spPr>
            <a:xfrm>
              <a:off x="4970467" y="1251879"/>
              <a:ext cx="306320" cy="393254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0000"/>
                </a:gs>
                <a:gs pos="80000">
                  <a:srgbClr val="0070C0"/>
                </a:gs>
                <a:gs pos="50000">
                  <a:srgbClr val="9900FF"/>
                </a:gs>
                <a:gs pos="30000">
                  <a:srgbClr val="00FF00"/>
                </a:gs>
                <a:gs pos="90000">
                  <a:srgbClr val="003300"/>
                </a:gs>
                <a:gs pos="2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フリーフォーム: 図形 1354">
              <a:extLst>
                <a:ext uri="{FF2B5EF4-FFF2-40B4-BE49-F238E27FC236}">
                  <a16:creationId xmlns:a16="http://schemas.microsoft.com/office/drawing/2014/main" id="{BE164988-EE4C-EB82-50C3-9901CB127402}"/>
                </a:ext>
              </a:extLst>
            </p:cNvPr>
            <p:cNvSpPr/>
            <p:nvPr/>
          </p:nvSpPr>
          <p:spPr>
            <a:xfrm>
              <a:off x="4629120" y="1249980"/>
              <a:ext cx="341347" cy="395898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rgbClr val="FF0000"/>
                </a:gs>
                <a:gs pos="20000">
                  <a:srgbClr val="0070C0"/>
                </a:gs>
                <a:gs pos="50000">
                  <a:srgbClr val="9900FF"/>
                </a:gs>
                <a:gs pos="70000">
                  <a:srgbClr val="00FF00"/>
                </a:gs>
                <a:gs pos="90000">
                  <a:srgbClr val="003300"/>
                </a:gs>
                <a:gs pos="8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6" name="フリーフォーム: 図形 1355">
              <a:extLst>
                <a:ext uri="{FF2B5EF4-FFF2-40B4-BE49-F238E27FC236}">
                  <a16:creationId xmlns:a16="http://schemas.microsoft.com/office/drawing/2014/main" id="{AA99BB64-C77F-7D5C-A9EB-5590E4D521F0}"/>
                </a:ext>
              </a:extLst>
            </p:cNvPr>
            <p:cNvSpPr/>
            <p:nvPr/>
          </p:nvSpPr>
          <p:spPr>
            <a:xfrm flipV="1">
              <a:off x="4789133" y="1309348"/>
              <a:ext cx="327642" cy="336528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7" name="フリーフォーム: 図形 1356">
              <a:extLst>
                <a:ext uri="{FF2B5EF4-FFF2-40B4-BE49-F238E27FC236}">
                  <a16:creationId xmlns:a16="http://schemas.microsoft.com/office/drawing/2014/main" id="{91EBED60-A8F7-5220-9D58-6CB937BA1B7B}"/>
                </a:ext>
              </a:extLst>
            </p:cNvPr>
            <p:cNvSpPr/>
            <p:nvPr/>
          </p:nvSpPr>
          <p:spPr>
            <a:xfrm>
              <a:off x="4777451" y="1203754"/>
              <a:ext cx="351006" cy="166174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フローチャート: 結合子 1357">
              <a:extLst>
                <a:ext uri="{FF2B5EF4-FFF2-40B4-BE49-F238E27FC236}">
                  <a16:creationId xmlns:a16="http://schemas.microsoft.com/office/drawing/2014/main" id="{46CB8C2B-A1B2-A31C-A8D0-CDC89EC331DF}"/>
                </a:ext>
              </a:extLst>
            </p:cNvPr>
            <p:cNvSpPr/>
            <p:nvPr/>
          </p:nvSpPr>
          <p:spPr>
            <a:xfrm rot="19800000">
              <a:off x="4789001" y="1212360"/>
              <a:ext cx="140650" cy="92758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フローチャート: 結合子 1358">
              <a:extLst>
                <a:ext uri="{FF2B5EF4-FFF2-40B4-BE49-F238E27FC236}">
                  <a16:creationId xmlns:a16="http://schemas.microsoft.com/office/drawing/2014/main" id="{9A70D9E4-13C6-576C-1B07-9678E4A70818}"/>
                </a:ext>
              </a:extLst>
            </p:cNvPr>
            <p:cNvSpPr/>
            <p:nvPr/>
          </p:nvSpPr>
          <p:spPr>
            <a:xfrm rot="1800000" flipH="1">
              <a:off x="4982909" y="1212359"/>
              <a:ext cx="140650" cy="92758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0" name="フローチャート: 結合子 1359">
              <a:extLst>
                <a:ext uri="{FF2B5EF4-FFF2-40B4-BE49-F238E27FC236}">
                  <a16:creationId xmlns:a16="http://schemas.microsoft.com/office/drawing/2014/main" id="{D93F6DE6-703A-E390-59FE-E6505BBC0629}"/>
                </a:ext>
              </a:extLst>
            </p:cNvPr>
            <p:cNvSpPr/>
            <p:nvPr/>
          </p:nvSpPr>
          <p:spPr>
            <a:xfrm flipH="1">
              <a:off x="5022993" y="1220618"/>
              <a:ext cx="32932" cy="30947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1" name="フローチャート: 結合子 1360">
              <a:extLst>
                <a:ext uri="{FF2B5EF4-FFF2-40B4-BE49-F238E27FC236}">
                  <a16:creationId xmlns:a16="http://schemas.microsoft.com/office/drawing/2014/main" id="{525070D3-FB02-144B-D798-2919FF714B13}"/>
                </a:ext>
              </a:extLst>
            </p:cNvPr>
            <p:cNvSpPr/>
            <p:nvPr/>
          </p:nvSpPr>
          <p:spPr>
            <a:xfrm flipH="1">
              <a:off x="4866907" y="1220618"/>
              <a:ext cx="32932" cy="30947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2" name="グループ化 1361">
            <a:extLst>
              <a:ext uri="{FF2B5EF4-FFF2-40B4-BE49-F238E27FC236}">
                <a16:creationId xmlns:a16="http://schemas.microsoft.com/office/drawing/2014/main" id="{64F34961-F8AE-E544-01CA-0B23E86D820F}"/>
              </a:ext>
            </a:extLst>
          </p:cNvPr>
          <p:cNvGrpSpPr/>
          <p:nvPr/>
        </p:nvGrpSpPr>
        <p:grpSpPr>
          <a:xfrm>
            <a:off x="7139471" y="916069"/>
            <a:ext cx="1511186" cy="2512932"/>
            <a:chOff x="7139471" y="916069"/>
            <a:chExt cx="1511186" cy="2512932"/>
          </a:xfrm>
        </p:grpSpPr>
        <p:sp>
          <p:nvSpPr>
            <p:cNvPr id="1363" name="フリーフォーム: 図形 1362">
              <a:extLst>
                <a:ext uri="{FF2B5EF4-FFF2-40B4-BE49-F238E27FC236}">
                  <a16:creationId xmlns:a16="http://schemas.microsoft.com/office/drawing/2014/main" id="{0847D0A6-D452-18B9-5E83-0276633E2B20}"/>
                </a:ext>
              </a:extLst>
            </p:cNvPr>
            <p:cNvSpPr/>
            <p:nvPr/>
          </p:nvSpPr>
          <p:spPr>
            <a:xfrm rot="1939201" flipV="1">
              <a:off x="7139471" y="1590628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フリーフォーム: 図形 1363">
              <a:extLst>
                <a:ext uri="{FF2B5EF4-FFF2-40B4-BE49-F238E27FC236}">
                  <a16:creationId xmlns:a16="http://schemas.microsoft.com/office/drawing/2014/main" id="{B6E3C776-3627-80DE-20DD-E64EFF37A0A1}"/>
                </a:ext>
              </a:extLst>
            </p:cNvPr>
            <p:cNvSpPr/>
            <p:nvPr/>
          </p:nvSpPr>
          <p:spPr>
            <a:xfrm rot="1939201" flipV="1">
              <a:off x="7192642" y="1979285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フリーフォーム: 図形 1364">
              <a:extLst>
                <a:ext uri="{FF2B5EF4-FFF2-40B4-BE49-F238E27FC236}">
                  <a16:creationId xmlns:a16="http://schemas.microsoft.com/office/drawing/2014/main" id="{BEA23AF1-64FE-10DC-8E45-363456DF9544}"/>
                </a:ext>
              </a:extLst>
            </p:cNvPr>
            <p:cNvSpPr/>
            <p:nvPr/>
          </p:nvSpPr>
          <p:spPr>
            <a:xfrm rot="19660799" flipH="1" flipV="1">
              <a:off x="8380191" y="1590628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フリーフォーム: 図形 1365">
              <a:extLst>
                <a:ext uri="{FF2B5EF4-FFF2-40B4-BE49-F238E27FC236}">
                  <a16:creationId xmlns:a16="http://schemas.microsoft.com/office/drawing/2014/main" id="{FA874478-47C2-9CF9-8509-A8A671875E47}"/>
                </a:ext>
              </a:extLst>
            </p:cNvPr>
            <p:cNvSpPr/>
            <p:nvPr/>
          </p:nvSpPr>
          <p:spPr>
            <a:xfrm rot="19660799" flipH="1" flipV="1">
              <a:off x="8327019" y="1979285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7" name="フリーフォーム: 図形 1366">
              <a:extLst>
                <a:ext uri="{FF2B5EF4-FFF2-40B4-BE49-F238E27FC236}">
                  <a16:creationId xmlns:a16="http://schemas.microsoft.com/office/drawing/2014/main" id="{2D476BD7-2B1D-F654-B028-FE42D85FAF3D}"/>
                </a:ext>
              </a:extLst>
            </p:cNvPr>
            <p:cNvSpPr/>
            <p:nvPr/>
          </p:nvSpPr>
          <p:spPr>
            <a:xfrm>
              <a:off x="7440425" y="1398297"/>
              <a:ext cx="467560" cy="2030554"/>
            </a:xfrm>
            <a:custGeom>
              <a:avLst/>
              <a:gdLst>
                <a:gd name="connsiteX0" fmla="*/ 1444717 w 1449440"/>
                <a:gd name="connsiteY0" fmla="*/ 0 h 5484913"/>
                <a:gd name="connsiteX1" fmla="*/ 1449440 w 1449440"/>
                <a:gd name="connsiteY1" fmla="*/ 262 h 5484913"/>
                <a:gd name="connsiteX2" fmla="*/ 1449440 w 1449440"/>
                <a:gd name="connsiteY2" fmla="*/ 5484913 h 5484913"/>
                <a:gd name="connsiteX3" fmla="*/ 1377943 w 1449440"/>
                <a:gd name="connsiteY3" fmla="*/ 5476023 h 5484913"/>
                <a:gd name="connsiteX4" fmla="*/ 0 w 1449440"/>
                <a:gd name="connsiteY4" fmla="*/ 1465478 h 5484913"/>
                <a:gd name="connsiteX5" fmla="*/ 1444717 w 1449440"/>
                <a:gd name="connsiteY5" fmla="*/ 0 h 5484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440" h="5484913">
                  <a:moveTo>
                    <a:pt x="1444717" y="0"/>
                  </a:moveTo>
                  <a:lnTo>
                    <a:pt x="1449440" y="262"/>
                  </a:lnTo>
                  <a:lnTo>
                    <a:pt x="1449440" y="5484913"/>
                  </a:lnTo>
                  <a:lnTo>
                    <a:pt x="1377943" y="5476023"/>
                  </a:lnTo>
                  <a:cubicBezTo>
                    <a:pt x="610382" y="5285715"/>
                    <a:pt x="0" y="2228852"/>
                    <a:pt x="0" y="1465478"/>
                  </a:cubicBezTo>
                  <a:cubicBezTo>
                    <a:pt x="0" y="677480"/>
                    <a:pt x="642414" y="0"/>
                    <a:pt x="1444717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0000"/>
                </a:gs>
                <a:gs pos="50000">
                  <a:srgbClr val="9900FF"/>
                </a:gs>
                <a:gs pos="60000">
                  <a:srgbClr val="00FF00"/>
                </a:gs>
                <a:gs pos="90000">
                  <a:srgbClr val="003300"/>
                </a:gs>
                <a:gs pos="8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8" name="フリーフォーム: 図形 1367">
              <a:extLst>
                <a:ext uri="{FF2B5EF4-FFF2-40B4-BE49-F238E27FC236}">
                  <a16:creationId xmlns:a16="http://schemas.microsoft.com/office/drawing/2014/main" id="{D97F0D71-C85F-C1C0-C4D1-7B0DC675A3A5}"/>
                </a:ext>
              </a:extLst>
            </p:cNvPr>
            <p:cNvSpPr/>
            <p:nvPr/>
          </p:nvSpPr>
          <p:spPr>
            <a:xfrm>
              <a:off x="7907985" y="1398394"/>
              <a:ext cx="469754" cy="2030607"/>
            </a:xfrm>
            <a:custGeom>
              <a:avLst/>
              <a:gdLst>
                <a:gd name="connsiteX0" fmla="*/ 0 w 1456239"/>
                <a:gd name="connsiteY0" fmla="*/ 0 h 5485056"/>
                <a:gd name="connsiteX1" fmla="*/ 143721 w 1456239"/>
                <a:gd name="connsiteY1" fmla="*/ 7977 h 5485056"/>
                <a:gd name="connsiteX2" fmla="*/ 1455958 w 1456239"/>
                <a:gd name="connsiteY2" fmla="*/ 1465216 h 5485056"/>
                <a:gd name="connsiteX3" fmla="*/ 3259 w 1456239"/>
                <a:gd name="connsiteY3" fmla="*/ 5485056 h 5485056"/>
                <a:gd name="connsiteX4" fmla="*/ 0 w 1456239"/>
                <a:gd name="connsiteY4" fmla="*/ 5484651 h 5485056"/>
                <a:gd name="connsiteX5" fmla="*/ 0 w 1456239"/>
                <a:gd name="connsiteY5" fmla="*/ 0 h 548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6239" h="5485056">
                  <a:moveTo>
                    <a:pt x="0" y="0"/>
                  </a:moveTo>
                  <a:lnTo>
                    <a:pt x="143721" y="7977"/>
                  </a:lnTo>
                  <a:cubicBezTo>
                    <a:pt x="875434" y="89532"/>
                    <a:pt x="1440991" y="763885"/>
                    <a:pt x="1455958" y="1465216"/>
                  </a:cubicBezTo>
                  <a:cubicBezTo>
                    <a:pt x="1471923" y="2213304"/>
                    <a:pt x="805562" y="5485056"/>
                    <a:pt x="3259" y="5485056"/>
                  </a:cubicBezTo>
                  <a:lnTo>
                    <a:pt x="0" y="54846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0">
                  <a:srgbClr val="FF0000"/>
                </a:gs>
                <a:gs pos="50000">
                  <a:srgbClr val="9900FF"/>
                </a:gs>
                <a:gs pos="40000">
                  <a:srgbClr val="00FF00"/>
                </a:gs>
                <a:gs pos="90000">
                  <a:srgbClr val="003300"/>
                </a:gs>
                <a:gs pos="2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9" name="月 1368">
              <a:extLst>
                <a:ext uri="{FF2B5EF4-FFF2-40B4-BE49-F238E27FC236}">
                  <a16:creationId xmlns:a16="http://schemas.microsoft.com/office/drawing/2014/main" id="{5463D612-BBE5-BE0A-07CF-0CA61D733D75}"/>
                </a:ext>
              </a:extLst>
            </p:cNvPr>
            <p:cNvSpPr/>
            <p:nvPr/>
          </p:nvSpPr>
          <p:spPr>
            <a:xfrm rot="5400000">
              <a:off x="8038333" y="783642"/>
              <a:ext cx="377821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0" name="月 1369">
              <a:extLst>
                <a:ext uri="{FF2B5EF4-FFF2-40B4-BE49-F238E27FC236}">
                  <a16:creationId xmlns:a16="http://schemas.microsoft.com/office/drawing/2014/main" id="{2135B509-00C1-E132-A2A1-BA940E0F9020}"/>
                </a:ext>
              </a:extLst>
            </p:cNvPr>
            <p:cNvSpPr/>
            <p:nvPr/>
          </p:nvSpPr>
          <p:spPr>
            <a:xfrm rot="5400000">
              <a:off x="7392433" y="783644"/>
              <a:ext cx="377820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1" name="フリーフォーム: 図形 1370">
              <a:extLst>
                <a:ext uri="{FF2B5EF4-FFF2-40B4-BE49-F238E27FC236}">
                  <a16:creationId xmlns:a16="http://schemas.microsoft.com/office/drawing/2014/main" id="{29F7B1C9-7D4E-2CB4-1ED7-2C91CF6DCACC}"/>
                </a:ext>
              </a:extLst>
            </p:cNvPr>
            <p:cNvSpPr/>
            <p:nvPr/>
          </p:nvSpPr>
          <p:spPr>
            <a:xfrm rot="1800000">
              <a:off x="8233331" y="1095870"/>
              <a:ext cx="276372" cy="548116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72" name="フリーフォーム: 図形 1371">
              <a:extLst>
                <a:ext uri="{FF2B5EF4-FFF2-40B4-BE49-F238E27FC236}">
                  <a16:creationId xmlns:a16="http://schemas.microsoft.com/office/drawing/2014/main" id="{643ECD0A-97F7-AFAA-0E73-DD018E3E5C5D}"/>
                </a:ext>
              </a:extLst>
            </p:cNvPr>
            <p:cNvSpPr/>
            <p:nvPr/>
          </p:nvSpPr>
          <p:spPr>
            <a:xfrm rot="19800000" flipH="1">
              <a:off x="7298883" y="1095870"/>
              <a:ext cx="276372" cy="548116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73" name="フリーフォーム: 図形 1372">
              <a:extLst>
                <a:ext uri="{FF2B5EF4-FFF2-40B4-BE49-F238E27FC236}">
                  <a16:creationId xmlns:a16="http://schemas.microsoft.com/office/drawing/2014/main" id="{814F36C5-E5C3-4A5F-5104-41B69907B19C}"/>
                </a:ext>
              </a:extLst>
            </p:cNvPr>
            <p:cNvSpPr/>
            <p:nvPr/>
          </p:nvSpPr>
          <p:spPr>
            <a:xfrm>
              <a:off x="7916867" y="1251879"/>
              <a:ext cx="306320" cy="393254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0">
                  <a:srgbClr val="FF0000"/>
                </a:gs>
                <a:gs pos="50000">
                  <a:srgbClr val="9900FF"/>
                </a:gs>
                <a:gs pos="40000">
                  <a:srgbClr val="00FF00"/>
                </a:gs>
                <a:gs pos="90000">
                  <a:srgbClr val="003300"/>
                </a:gs>
                <a:gs pos="2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4" name="フリーフォーム: 図形 1373">
              <a:extLst>
                <a:ext uri="{FF2B5EF4-FFF2-40B4-BE49-F238E27FC236}">
                  <a16:creationId xmlns:a16="http://schemas.microsoft.com/office/drawing/2014/main" id="{7DB03E48-2CFE-2AB2-282A-1E42B321931A}"/>
                </a:ext>
              </a:extLst>
            </p:cNvPr>
            <p:cNvSpPr/>
            <p:nvPr/>
          </p:nvSpPr>
          <p:spPr>
            <a:xfrm>
              <a:off x="7575520" y="1249980"/>
              <a:ext cx="341347" cy="395898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0000"/>
                </a:gs>
                <a:gs pos="50000">
                  <a:srgbClr val="9900FF"/>
                </a:gs>
                <a:gs pos="60000">
                  <a:srgbClr val="00FF00"/>
                </a:gs>
                <a:gs pos="90000">
                  <a:srgbClr val="003300"/>
                </a:gs>
                <a:gs pos="8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5" name="フリーフォーム: 図形 1374">
              <a:extLst>
                <a:ext uri="{FF2B5EF4-FFF2-40B4-BE49-F238E27FC236}">
                  <a16:creationId xmlns:a16="http://schemas.microsoft.com/office/drawing/2014/main" id="{9B58AA60-6F18-6186-7CE2-569E2931F4EE}"/>
                </a:ext>
              </a:extLst>
            </p:cNvPr>
            <p:cNvSpPr/>
            <p:nvPr/>
          </p:nvSpPr>
          <p:spPr>
            <a:xfrm flipV="1">
              <a:off x="7735533" y="1309348"/>
              <a:ext cx="327642" cy="336528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6" name="フリーフォーム: 図形 1375">
              <a:extLst>
                <a:ext uri="{FF2B5EF4-FFF2-40B4-BE49-F238E27FC236}">
                  <a16:creationId xmlns:a16="http://schemas.microsoft.com/office/drawing/2014/main" id="{882B7419-6876-2235-79E4-8A7E2CBCC75C}"/>
                </a:ext>
              </a:extLst>
            </p:cNvPr>
            <p:cNvSpPr/>
            <p:nvPr/>
          </p:nvSpPr>
          <p:spPr>
            <a:xfrm>
              <a:off x="7723851" y="1203754"/>
              <a:ext cx="351006" cy="166174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7" name="フローチャート: 結合子 1376">
              <a:extLst>
                <a:ext uri="{FF2B5EF4-FFF2-40B4-BE49-F238E27FC236}">
                  <a16:creationId xmlns:a16="http://schemas.microsoft.com/office/drawing/2014/main" id="{7D8D6470-656E-BAA1-C9B1-45B9C4977855}"/>
                </a:ext>
              </a:extLst>
            </p:cNvPr>
            <p:cNvSpPr/>
            <p:nvPr/>
          </p:nvSpPr>
          <p:spPr>
            <a:xfrm rot="19800000">
              <a:off x="7735401" y="1212360"/>
              <a:ext cx="140650" cy="92758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8" name="フローチャート: 結合子 1377">
              <a:extLst>
                <a:ext uri="{FF2B5EF4-FFF2-40B4-BE49-F238E27FC236}">
                  <a16:creationId xmlns:a16="http://schemas.microsoft.com/office/drawing/2014/main" id="{CA6A80AA-AF1F-953B-65AF-AEE8239CC94C}"/>
                </a:ext>
              </a:extLst>
            </p:cNvPr>
            <p:cNvSpPr/>
            <p:nvPr/>
          </p:nvSpPr>
          <p:spPr>
            <a:xfrm rot="1800000" flipH="1">
              <a:off x="7929309" y="1212359"/>
              <a:ext cx="140650" cy="92758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9" name="フローチャート: 結合子 1378">
              <a:extLst>
                <a:ext uri="{FF2B5EF4-FFF2-40B4-BE49-F238E27FC236}">
                  <a16:creationId xmlns:a16="http://schemas.microsoft.com/office/drawing/2014/main" id="{B433D70A-11B7-B708-E8A1-DC56DDF35530}"/>
                </a:ext>
              </a:extLst>
            </p:cNvPr>
            <p:cNvSpPr/>
            <p:nvPr/>
          </p:nvSpPr>
          <p:spPr>
            <a:xfrm flipH="1">
              <a:off x="7969393" y="1220618"/>
              <a:ext cx="32932" cy="30947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0" name="フローチャート: 結合子 1379">
              <a:extLst>
                <a:ext uri="{FF2B5EF4-FFF2-40B4-BE49-F238E27FC236}">
                  <a16:creationId xmlns:a16="http://schemas.microsoft.com/office/drawing/2014/main" id="{AD1950F8-71BE-8378-E559-9BB03ADCA121}"/>
                </a:ext>
              </a:extLst>
            </p:cNvPr>
            <p:cNvSpPr/>
            <p:nvPr/>
          </p:nvSpPr>
          <p:spPr>
            <a:xfrm flipH="1">
              <a:off x="7813307" y="1220618"/>
              <a:ext cx="32932" cy="30947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81" name="グループ化 1380">
            <a:extLst>
              <a:ext uri="{FF2B5EF4-FFF2-40B4-BE49-F238E27FC236}">
                <a16:creationId xmlns:a16="http://schemas.microsoft.com/office/drawing/2014/main" id="{1B57982E-904F-8266-0290-48D9D0C44593}"/>
              </a:ext>
            </a:extLst>
          </p:cNvPr>
          <p:cNvGrpSpPr/>
          <p:nvPr/>
        </p:nvGrpSpPr>
        <p:grpSpPr>
          <a:xfrm>
            <a:off x="860327" y="4190467"/>
            <a:ext cx="2300609" cy="2131153"/>
            <a:chOff x="860327" y="4190467"/>
            <a:chExt cx="2300609" cy="2131153"/>
          </a:xfrm>
        </p:grpSpPr>
        <p:sp>
          <p:nvSpPr>
            <p:cNvPr id="1382" name="フリーフォーム: 図形 1381">
              <a:extLst>
                <a:ext uri="{FF2B5EF4-FFF2-40B4-BE49-F238E27FC236}">
                  <a16:creationId xmlns:a16="http://schemas.microsoft.com/office/drawing/2014/main" id="{895D786F-5E62-B2D0-A8A7-B2D8B0FC87F9}"/>
                </a:ext>
              </a:extLst>
            </p:cNvPr>
            <p:cNvSpPr/>
            <p:nvPr/>
          </p:nvSpPr>
          <p:spPr>
            <a:xfrm rot="3600000">
              <a:off x="1125655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83" name="フリーフォーム: 図形 1382">
              <a:extLst>
                <a:ext uri="{FF2B5EF4-FFF2-40B4-BE49-F238E27FC236}">
                  <a16:creationId xmlns:a16="http://schemas.microsoft.com/office/drawing/2014/main" id="{8644CC4F-45D5-F602-6332-A561D7E19BF1}"/>
                </a:ext>
              </a:extLst>
            </p:cNvPr>
            <p:cNvSpPr/>
            <p:nvPr/>
          </p:nvSpPr>
          <p:spPr>
            <a:xfrm rot="18000000" flipH="1">
              <a:off x="2376604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84" name="フリーフォーム: 図形 1383">
              <a:extLst>
                <a:ext uri="{FF2B5EF4-FFF2-40B4-BE49-F238E27FC236}">
                  <a16:creationId xmlns:a16="http://schemas.microsoft.com/office/drawing/2014/main" id="{CCD5B30A-AFAE-E7FF-3943-AECCF75AD151}"/>
                </a:ext>
              </a:extLst>
            </p:cNvPr>
            <p:cNvSpPr/>
            <p:nvPr/>
          </p:nvSpPr>
          <p:spPr>
            <a:xfrm rot="5400000">
              <a:off x="2354395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5" name="フリーフォーム: 図形 1384">
              <a:extLst>
                <a:ext uri="{FF2B5EF4-FFF2-40B4-BE49-F238E27FC236}">
                  <a16:creationId xmlns:a16="http://schemas.microsoft.com/office/drawing/2014/main" id="{0879F1EE-E1A9-C4A5-B7E4-05AF1D420657}"/>
                </a:ext>
              </a:extLst>
            </p:cNvPr>
            <p:cNvSpPr/>
            <p:nvPr/>
          </p:nvSpPr>
          <p:spPr>
            <a:xfrm rot="5400000">
              <a:off x="2214694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6" name="フリーフォーム: 図形 1385">
              <a:extLst>
                <a:ext uri="{FF2B5EF4-FFF2-40B4-BE49-F238E27FC236}">
                  <a16:creationId xmlns:a16="http://schemas.microsoft.com/office/drawing/2014/main" id="{442E1ED1-22EB-EA9E-7BD5-78CDE12C31FE}"/>
                </a:ext>
              </a:extLst>
            </p:cNvPr>
            <p:cNvSpPr/>
            <p:nvPr/>
          </p:nvSpPr>
          <p:spPr>
            <a:xfrm rot="10800000">
              <a:off x="2354397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7" name="フリーフォーム: 図形 1386">
              <a:extLst>
                <a:ext uri="{FF2B5EF4-FFF2-40B4-BE49-F238E27FC236}">
                  <a16:creationId xmlns:a16="http://schemas.microsoft.com/office/drawing/2014/main" id="{EF1659C4-2A62-45B9-38D4-EA6D8629F00E}"/>
                </a:ext>
              </a:extLst>
            </p:cNvPr>
            <p:cNvSpPr/>
            <p:nvPr/>
          </p:nvSpPr>
          <p:spPr>
            <a:xfrm rot="16200000" flipH="1">
              <a:off x="1277204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8" name="フリーフォーム: 図形 1387">
              <a:extLst>
                <a:ext uri="{FF2B5EF4-FFF2-40B4-BE49-F238E27FC236}">
                  <a16:creationId xmlns:a16="http://schemas.microsoft.com/office/drawing/2014/main" id="{BA8BDAC1-7BB7-E470-8C3B-95E4B9756F79}"/>
                </a:ext>
              </a:extLst>
            </p:cNvPr>
            <p:cNvSpPr/>
            <p:nvPr/>
          </p:nvSpPr>
          <p:spPr>
            <a:xfrm rot="16200000" flipH="1">
              <a:off x="1416905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フリーフォーム: 図形 1388">
              <a:extLst>
                <a:ext uri="{FF2B5EF4-FFF2-40B4-BE49-F238E27FC236}">
                  <a16:creationId xmlns:a16="http://schemas.microsoft.com/office/drawing/2014/main" id="{126DFA83-E6A4-1873-54A8-2189197F5396}"/>
                </a:ext>
              </a:extLst>
            </p:cNvPr>
            <p:cNvSpPr/>
            <p:nvPr/>
          </p:nvSpPr>
          <p:spPr>
            <a:xfrm rot="10800000" flipH="1">
              <a:off x="1277202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フリーフォーム: 図形 1389">
              <a:extLst>
                <a:ext uri="{FF2B5EF4-FFF2-40B4-BE49-F238E27FC236}">
                  <a16:creationId xmlns:a16="http://schemas.microsoft.com/office/drawing/2014/main" id="{A2766AA8-E7AE-7130-83CE-C81BB4D0F60A}"/>
                </a:ext>
              </a:extLst>
            </p:cNvPr>
            <p:cNvSpPr/>
            <p:nvPr/>
          </p:nvSpPr>
          <p:spPr>
            <a:xfrm>
              <a:off x="2013813" y="4712605"/>
              <a:ext cx="487847" cy="1609015"/>
            </a:xfrm>
            <a:custGeom>
              <a:avLst/>
              <a:gdLst>
                <a:gd name="connsiteX0" fmla="*/ 518942 w 557829"/>
                <a:gd name="connsiteY0" fmla="*/ 0 h 1609015"/>
                <a:gd name="connsiteX1" fmla="*/ 544587 w 557829"/>
                <a:gd name="connsiteY1" fmla="*/ 74062 h 1609015"/>
                <a:gd name="connsiteX2" fmla="*/ 557546 w 557829"/>
                <a:gd name="connsiteY2" fmla="*/ 173266 h 1609015"/>
                <a:gd name="connsiteX3" fmla="*/ 10943 w 557829"/>
                <a:gd name="connsiteY3" fmla="*/ 1609015 h 1609015"/>
                <a:gd name="connsiteX4" fmla="*/ 0 w 557829"/>
                <a:gd name="connsiteY4" fmla="*/ 1607499 h 1609015"/>
                <a:gd name="connsiteX5" fmla="*/ 0 w 557829"/>
                <a:gd name="connsiteY5" fmla="*/ 126120 h 1609015"/>
                <a:gd name="connsiteX6" fmla="*/ 6143 w 557829"/>
                <a:gd name="connsiteY6" fmla="*/ 126493 h 1609015"/>
                <a:gd name="connsiteX7" fmla="*/ 512631 w 557829"/>
                <a:gd name="connsiteY7" fmla="*/ 3542 h 1609015"/>
                <a:gd name="connsiteX8" fmla="*/ 518942 w 557829"/>
                <a:gd name="connsiteY8" fmla="*/ 0 h 160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829" h="1609015">
                  <a:moveTo>
                    <a:pt x="518942" y="0"/>
                  </a:moveTo>
                  <a:lnTo>
                    <a:pt x="544587" y="74062"/>
                  </a:lnTo>
                  <a:cubicBezTo>
                    <a:pt x="552361" y="106640"/>
                    <a:pt x="556795" y="139867"/>
                    <a:pt x="557546" y="173266"/>
                  </a:cubicBezTo>
                  <a:cubicBezTo>
                    <a:pt x="563553" y="440457"/>
                    <a:pt x="476935" y="1599671"/>
                    <a:pt x="10943" y="1609015"/>
                  </a:cubicBezTo>
                  <a:lnTo>
                    <a:pt x="0" y="1607499"/>
                  </a:lnTo>
                  <a:lnTo>
                    <a:pt x="0" y="126120"/>
                  </a:lnTo>
                  <a:lnTo>
                    <a:pt x="6143" y="126493"/>
                  </a:lnTo>
                  <a:cubicBezTo>
                    <a:pt x="184941" y="126493"/>
                    <a:pt x="355805" y="82899"/>
                    <a:pt x="512631" y="3542"/>
                  </a:cubicBezTo>
                  <a:lnTo>
                    <a:pt x="518942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1" name="フリーフォーム: 図形 1390">
              <a:extLst>
                <a:ext uri="{FF2B5EF4-FFF2-40B4-BE49-F238E27FC236}">
                  <a16:creationId xmlns:a16="http://schemas.microsoft.com/office/drawing/2014/main" id="{42A83973-8556-DED0-72F8-89BF2274E059}"/>
                </a:ext>
              </a:extLst>
            </p:cNvPr>
            <p:cNvSpPr/>
            <p:nvPr/>
          </p:nvSpPr>
          <p:spPr>
            <a:xfrm>
              <a:off x="1545352" y="4714812"/>
              <a:ext cx="468461" cy="1605292"/>
            </a:xfrm>
            <a:custGeom>
              <a:avLst/>
              <a:gdLst>
                <a:gd name="connsiteX0" fmla="*/ 32938 w 535661"/>
                <a:gd name="connsiteY0" fmla="*/ 0 h 1605292"/>
                <a:gd name="connsiteX1" fmla="*/ 35316 w 535661"/>
                <a:gd name="connsiteY1" fmla="*/ 1335 h 1605292"/>
                <a:gd name="connsiteX2" fmla="*/ 409289 w 535661"/>
                <a:gd name="connsiteY2" fmla="*/ 116234 h 1605292"/>
                <a:gd name="connsiteX3" fmla="*/ 535661 w 535661"/>
                <a:gd name="connsiteY3" fmla="*/ 123913 h 1605292"/>
                <a:gd name="connsiteX4" fmla="*/ 535661 w 535661"/>
                <a:gd name="connsiteY4" fmla="*/ 1605292 h 1605292"/>
                <a:gd name="connsiteX5" fmla="*/ 463672 w 535661"/>
                <a:gd name="connsiteY5" fmla="*/ 1595316 h 1605292"/>
                <a:gd name="connsiteX6" fmla="*/ 0 w 535661"/>
                <a:gd name="connsiteY6" fmla="*/ 171059 h 1605292"/>
                <a:gd name="connsiteX7" fmla="*/ 10976 w 535661"/>
                <a:gd name="connsiteY7" fmla="*/ 67763 h 1605292"/>
                <a:gd name="connsiteX8" fmla="*/ 32938 w 535661"/>
                <a:gd name="connsiteY8" fmla="*/ 0 h 160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5661" h="1605292">
                  <a:moveTo>
                    <a:pt x="32938" y="0"/>
                  </a:moveTo>
                  <a:lnTo>
                    <a:pt x="35316" y="1335"/>
                  </a:lnTo>
                  <a:cubicBezTo>
                    <a:pt x="152936" y="60853"/>
                    <a:pt x="278452" y="100254"/>
                    <a:pt x="409289" y="116234"/>
                  </a:cubicBezTo>
                  <a:lnTo>
                    <a:pt x="535661" y="123913"/>
                  </a:lnTo>
                  <a:lnTo>
                    <a:pt x="535661" y="1605292"/>
                  </a:lnTo>
                  <a:lnTo>
                    <a:pt x="463672" y="1595316"/>
                  </a:lnTo>
                  <a:cubicBezTo>
                    <a:pt x="70850" y="1474143"/>
                    <a:pt x="0" y="434915"/>
                    <a:pt x="0" y="171059"/>
                  </a:cubicBezTo>
                  <a:cubicBezTo>
                    <a:pt x="0" y="135878"/>
                    <a:pt x="3777" y="101315"/>
                    <a:pt x="10976" y="67763"/>
                  </a:cubicBezTo>
                  <a:lnTo>
                    <a:pt x="3293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30000">
                  <a:srgbClr val="CC0000"/>
                </a:gs>
                <a:gs pos="40000">
                  <a:srgbClr val="FF0000"/>
                </a:gs>
                <a:gs pos="25000">
                  <a:srgbClr val="FF0000"/>
                </a:gs>
                <a:gs pos="20000">
                  <a:srgbClr val="FFFF00"/>
                </a:gs>
                <a:gs pos="0">
                  <a:srgbClr val="003300"/>
                </a:gs>
                <a:gs pos="10000">
                  <a:srgbClr val="006600"/>
                </a:gs>
                <a:gs pos="60000">
                  <a:srgbClr val="006600"/>
                </a:gs>
                <a:gs pos="75000">
                  <a:srgbClr val="33CC33"/>
                </a:gs>
                <a:gs pos="9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2" name="フリーフォーム: 図形 1391">
              <a:extLst>
                <a:ext uri="{FF2B5EF4-FFF2-40B4-BE49-F238E27FC236}">
                  <a16:creationId xmlns:a16="http://schemas.microsoft.com/office/drawing/2014/main" id="{94BB40F5-AADA-59F5-EEF4-DB3C52C6A1A8}"/>
                </a:ext>
              </a:extLst>
            </p:cNvPr>
            <p:cNvSpPr/>
            <p:nvPr/>
          </p:nvSpPr>
          <p:spPr>
            <a:xfrm>
              <a:off x="1681595" y="4362452"/>
              <a:ext cx="675866" cy="476646"/>
            </a:xfrm>
            <a:custGeom>
              <a:avLst/>
              <a:gdLst>
                <a:gd name="connsiteX0" fmla="*/ 387814 w 772819"/>
                <a:gd name="connsiteY0" fmla="*/ 0 h 476646"/>
                <a:gd name="connsiteX1" fmla="*/ 550120 w 772819"/>
                <a:gd name="connsiteY1" fmla="*/ 25407 h 476646"/>
                <a:gd name="connsiteX2" fmla="*/ 555583 w 772819"/>
                <a:gd name="connsiteY2" fmla="*/ 27611 h 476646"/>
                <a:gd name="connsiteX3" fmla="*/ 595242 w 772819"/>
                <a:gd name="connsiteY3" fmla="*/ 64586 h 476646"/>
                <a:gd name="connsiteX4" fmla="*/ 757063 w 772819"/>
                <a:gd name="connsiteY4" fmla="*/ 356873 h 476646"/>
                <a:gd name="connsiteX5" fmla="*/ 772819 w 772819"/>
                <a:gd name="connsiteY5" fmla="*/ 406180 h 476646"/>
                <a:gd name="connsiteX6" fmla="*/ 772350 w 772819"/>
                <a:gd name="connsiteY6" fmla="*/ 406385 h 476646"/>
                <a:gd name="connsiteX7" fmla="*/ 386018 w 772819"/>
                <a:gd name="connsiteY7" fmla="*/ 476646 h 476646"/>
                <a:gd name="connsiteX8" fmla="*/ 124535 w 772819"/>
                <a:gd name="connsiteY8" fmla="*/ 444929 h 476646"/>
                <a:gd name="connsiteX9" fmla="*/ 0 w 772819"/>
                <a:gd name="connsiteY9" fmla="*/ 406482 h 476646"/>
                <a:gd name="connsiteX10" fmla="*/ 19546 w 772819"/>
                <a:gd name="connsiteY10" fmla="*/ 344876 h 476646"/>
                <a:gd name="connsiteX11" fmla="*/ 180547 w 772819"/>
                <a:gd name="connsiteY11" fmla="*/ 59659 h 476646"/>
                <a:gd name="connsiteX12" fmla="*/ 216028 w 772819"/>
                <a:gd name="connsiteY12" fmla="*/ 27876 h 476646"/>
                <a:gd name="connsiteX13" fmla="*/ 225548 w 772819"/>
                <a:gd name="connsiteY13" fmla="*/ 24186 h 476646"/>
                <a:gd name="connsiteX14" fmla="*/ 387814 w 772819"/>
                <a:gd name="connsiteY14" fmla="*/ 0 h 4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2819" h="476646">
                  <a:moveTo>
                    <a:pt x="387814" y="0"/>
                  </a:moveTo>
                  <a:cubicBezTo>
                    <a:pt x="444417" y="0"/>
                    <a:pt x="498905" y="9008"/>
                    <a:pt x="550120" y="25407"/>
                  </a:cubicBezTo>
                  <a:lnTo>
                    <a:pt x="555583" y="27611"/>
                  </a:lnTo>
                  <a:lnTo>
                    <a:pt x="595242" y="64586"/>
                  </a:lnTo>
                  <a:cubicBezTo>
                    <a:pt x="657922" y="135683"/>
                    <a:pt x="713004" y="236798"/>
                    <a:pt x="757063" y="356873"/>
                  </a:cubicBezTo>
                  <a:lnTo>
                    <a:pt x="772819" y="406180"/>
                  </a:lnTo>
                  <a:lnTo>
                    <a:pt x="772350" y="406385"/>
                  </a:lnTo>
                  <a:cubicBezTo>
                    <a:pt x="649752" y="452125"/>
                    <a:pt x="520117" y="476646"/>
                    <a:pt x="386018" y="476646"/>
                  </a:cubicBezTo>
                  <a:cubicBezTo>
                    <a:pt x="296619" y="476646"/>
                    <a:pt x="209204" y="465748"/>
                    <a:pt x="124535" y="444929"/>
                  </a:cubicBezTo>
                  <a:lnTo>
                    <a:pt x="0" y="406482"/>
                  </a:lnTo>
                  <a:lnTo>
                    <a:pt x="19546" y="344876"/>
                  </a:lnTo>
                  <a:cubicBezTo>
                    <a:pt x="63137" y="226229"/>
                    <a:pt x="117985" y="128113"/>
                    <a:pt x="180547" y="59659"/>
                  </a:cubicBezTo>
                  <a:lnTo>
                    <a:pt x="216028" y="27876"/>
                  </a:lnTo>
                  <a:lnTo>
                    <a:pt x="225548" y="24186"/>
                  </a:lnTo>
                  <a:cubicBezTo>
                    <a:pt x="276724" y="8507"/>
                    <a:pt x="331212" y="0"/>
                    <a:pt x="387814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3" name="フリーフォーム: 図形 1392">
              <a:extLst>
                <a:ext uri="{FF2B5EF4-FFF2-40B4-BE49-F238E27FC236}">
                  <a16:creationId xmlns:a16="http://schemas.microsoft.com/office/drawing/2014/main" id="{E8C703C9-A41E-9568-2ABB-FA58706DDE6D}"/>
                </a:ext>
              </a:extLst>
            </p:cNvPr>
            <p:cNvSpPr/>
            <p:nvPr/>
          </p:nvSpPr>
          <p:spPr>
            <a:xfrm>
              <a:off x="2167477" y="4390064"/>
              <a:ext cx="300174" cy="378569"/>
            </a:xfrm>
            <a:custGeom>
              <a:avLst/>
              <a:gdLst>
                <a:gd name="connsiteX0" fmla="*/ 0 w 343234"/>
                <a:gd name="connsiteY0" fmla="*/ 0 h 378569"/>
                <a:gd name="connsiteX1" fmla="*/ 68761 w 343234"/>
                <a:gd name="connsiteY1" fmla="*/ 27737 h 378569"/>
                <a:gd name="connsiteX2" fmla="*/ 335880 w 343234"/>
                <a:gd name="connsiteY2" fmla="*/ 301303 h 378569"/>
                <a:gd name="connsiteX3" fmla="*/ 343234 w 343234"/>
                <a:gd name="connsiteY3" fmla="*/ 322542 h 378569"/>
                <a:gd name="connsiteX4" fmla="*/ 336923 w 343234"/>
                <a:gd name="connsiteY4" fmla="*/ 326084 h 378569"/>
                <a:gd name="connsiteX5" fmla="*/ 217236 w 343234"/>
                <a:gd name="connsiteY5" fmla="*/ 378569 h 378569"/>
                <a:gd name="connsiteX6" fmla="*/ 201480 w 343234"/>
                <a:gd name="connsiteY6" fmla="*/ 329262 h 378569"/>
                <a:gd name="connsiteX7" fmla="*/ 39659 w 343234"/>
                <a:gd name="connsiteY7" fmla="*/ 36975 h 378569"/>
                <a:gd name="connsiteX8" fmla="*/ 0 w 343234"/>
                <a:gd name="connsiteY8" fmla="*/ 0 h 37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234" h="378569">
                  <a:moveTo>
                    <a:pt x="0" y="0"/>
                  </a:moveTo>
                  <a:lnTo>
                    <a:pt x="68761" y="27737"/>
                  </a:lnTo>
                  <a:cubicBezTo>
                    <a:pt x="187896" y="86203"/>
                    <a:pt x="282963" y="185812"/>
                    <a:pt x="335880" y="301303"/>
                  </a:cubicBezTo>
                  <a:lnTo>
                    <a:pt x="343234" y="322542"/>
                  </a:lnTo>
                  <a:lnTo>
                    <a:pt x="336923" y="326084"/>
                  </a:lnTo>
                  <a:lnTo>
                    <a:pt x="217236" y="378569"/>
                  </a:lnTo>
                  <a:lnTo>
                    <a:pt x="201480" y="329262"/>
                  </a:lnTo>
                  <a:cubicBezTo>
                    <a:pt x="157421" y="209187"/>
                    <a:pt x="102339" y="108072"/>
                    <a:pt x="39659" y="3697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フリーフォーム: 図形 1393">
              <a:extLst>
                <a:ext uri="{FF2B5EF4-FFF2-40B4-BE49-F238E27FC236}">
                  <a16:creationId xmlns:a16="http://schemas.microsoft.com/office/drawing/2014/main" id="{4F98893C-9899-5D63-AB22-DE570F276172}"/>
                </a:ext>
              </a:extLst>
            </p:cNvPr>
            <p:cNvSpPr/>
            <p:nvPr/>
          </p:nvSpPr>
          <p:spPr>
            <a:xfrm>
              <a:off x="1574158" y="4390328"/>
              <a:ext cx="296363" cy="378606"/>
            </a:xfrm>
            <a:custGeom>
              <a:avLst/>
              <a:gdLst>
                <a:gd name="connsiteX0" fmla="*/ 338876 w 338876"/>
                <a:gd name="connsiteY0" fmla="*/ 0 h 378606"/>
                <a:gd name="connsiteX1" fmla="*/ 303395 w 338876"/>
                <a:gd name="connsiteY1" fmla="*/ 31783 h 378606"/>
                <a:gd name="connsiteX2" fmla="*/ 142394 w 338876"/>
                <a:gd name="connsiteY2" fmla="*/ 317000 h 378606"/>
                <a:gd name="connsiteX3" fmla="*/ 122848 w 338876"/>
                <a:gd name="connsiteY3" fmla="*/ 378606 h 378606"/>
                <a:gd name="connsiteX4" fmla="*/ 122535 w 338876"/>
                <a:gd name="connsiteY4" fmla="*/ 378509 h 378606"/>
                <a:gd name="connsiteX5" fmla="*/ 2378 w 338876"/>
                <a:gd name="connsiteY5" fmla="*/ 325819 h 378606"/>
                <a:gd name="connsiteX6" fmla="*/ 0 w 338876"/>
                <a:gd name="connsiteY6" fmla="*/ 324484 h 378606"/>
                <a:gd name="connsiteX7" fmla="*/ 9548 w 338876"/>
                <a:gd name="connsiteY7" fmla="*/ 295024 h 378606"/>
                <a:gd name="connsiteX8" fmla="*/ 274266 w 338876"/>
                <a:gd name="connsiteY8" fmla="*/ 25040 h 378606"/>
                <a:gd name="connsiteX9" fmla="*/ 338876 w 338876"/>
                <a:gd name="connsiteY9" fmla="*/ 0 h 3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8876" h="378606">
                  <a:moveTo>
                    <a:pt x="338876" y="0"/>
                  </a:moveTo>
                  <a:lnTo>
                    <a:pt x="303395" y="31783"/>
                  </a:lnTo>
                  <a:cubicBezTo>
                    <a:pt x="240833" y="100237"/>
                    <a:pt x="185985" y="198353"/>
                    <a:pt x="142394" y="317000"/>
                  </a:cubicBezTo>
                  <a:lnTo>
                    <a:pt x="122848" y="378606"/>
                  </a:lnTo>
                  <a:lnTo>
                    <a:pt x="122535" y="378509"/>
                  </a:lnTo>
                  <a:cubicBezTo>
                    <a:pt x="81669" y="363263"/>
                    <a:pt x="41585" y="345658"/>
                    <a:pt x="2378" y="325819"/>
                  </a:cubicBezTo>
                  <a:lnTo>
                    <a:pt x="0" y="324484"/>
                  </a:lnTo>
                  <a:lnTo>
                    <a:pt x="9548" y="295024"/>
                  </a:lnTo>
                  <a:cubicBezTo>
                    <a:pt x="60882" y="178280"/>
                    <a:pt x="155355" y="81334"/>
                    <a:pt x="274266" y="25040"/>
                  </a:cubicBezTo>
                  <a:lnTo>
                    <a:pt x="338876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30000">
                  <a:srgbClr val="CC0000"/>
                </a:gs>
                <a:gs pos="40000">
                  <a:srgbClr val="FF0000"/>
                </a:gs>
                <a:gs pos="25000">
                  <a:srgbClr val="FF0000"/>
                </a:gs>
                <a:gs pos="20000">
                  <a:srgbClr val="FFFF00"/>
                </a:gs>
                <a:gs pos="0">
                  <a:srgbClr val="003300"/>
                </a:gs>
                <a:gs pos="10000">
                  <a:srgbClr val="006600"/>
                </a:gs>
                <a:gs pos="60000">
                  <a:srgbClr val="006600"/>
                </a:gs>
                <a:gs pos="75000">
                  <a:srgbClr val="33CC33"/>
                </a:gs>
                <a:gs pos="9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95" name="グループ化 1394">
              <a:extLst>
                <a:ext uri="{FF2B5EF4-FFF2-40B4-BE49-F238E27FC236}">
                  <a16:creationId xmlns:a16="http://schemas.microsoft.com/office/drawing/2014/main" id="{BC048E9C-4AF6-5DD2-0747-AD4114A482B0}"/>
                </a:ext>
              </a:extLst>
            </p:cNvPr>
            <p:cNvGrpSpPr/>
            <p:nvPr/>
          </p:nvGrpSpPr>
          <p:grpSpPr>
            <a:xfrm>
              <a:off x="1728449" y="4320164"/>
              <a:ext cx="228568" cy="228568"/>
              <a:chOff x="1663817" y="4607727"/>
              <a:chExt cx="228568" cy="228568"/>
            </a:xfrm>
          </p:grpSpPr>
          <p:sp>
            <p:nvSpPr>
              <p:cNvPr id="1399" name="楕円 1398">
                <a:extLst>
                  <a:ext uri="{FF2B5EF4-FFF2-40B4-BE49-F238E27FC236}">
                    <a16:creationId xmlns:a16="http://schemas.microsoft.com/office/drawing/2014/main" id="{55F528B8-3101-302C-A256-03C69AD0EC21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0" name="楕円 1399">
                <a:extLst>
                  <a:ext uri="{FF2B5EF4-FFF2-40B4-BE49-F238E27FC236}">
                    <a16:creationId xmlns:a16="http://schemas.microsoft.com/office/drawing/2014/main" id="{63BDD385-AA11-2FA6-3041-9C3674E2B583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6" name="グループ化 1395">
              <a:extLst>
                <a:ext uri="{FF2B5EF4-FFF2-40B4-BE49-F238E27FC236}">
                  <a16:creationId xmlns:a16="http://schemas.microsoft.com/office/drawing/2014/main" id="{9A3229FD-04FB-EFAE-C1E0-F3435D073ABB}"/>
                </a:ext>
              </a:extLst>
            </p:cNvPr>
            <p:cNvGrpSpPr/>
            <p:nvPr/>
          </p:nvGrpSpPr>
          <p:grpSpPr>
            <a:xfrm>
              <a:off x="2054680" y="4320164"/>
              <a:ext cx="228568" cy="228568"/>
              <a:chOff x="1663817" y="4607727"/>
              <a:chExt cx="228568" cy="228568"/>
            </a:xfrm>
          </p:grpSpPr>
          <p:sp>
            <p:nvSpPr>
              <p:cNvPr id="1397" name="楕円 1396">
                <a:extLst>
                  <a:ext uri="{FF2B5EF4-FFF2-40B4-BE49-F238E27FC236}">
                    <a16:creationId xmlns:a16="http://schemas.microsoft.com/office/drawing/2014/main" id="{09B8F74A-142B-DC39-99BF-F5FEE093C70E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8" name="楕円 1397">
                <a:extLst>
                  <a:ext uri="{FF2B5EF4-FFF2-40B4-BE49-F238E27FC236}">
                    <a16:creationId xmlns:a16="http://schemas.microsoft.com/office/drawing/2014/main" id="{87F41784-45CF-EB39-71EF-0D38C60A0D96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01" name="グループ化 1400">
            <a:extLst>
              <a:ext uri="{FF2B5EF4-FFF2-40B4-BE49-F238E27FC236}">
                <a16:creationId xmlns:a16="http://schemas.microsoft.com/office/drawing/2014/main" id="{D7A522A1-D523-4DBE-B9BB-D17C86562D31}"/>
              </a:ext>
            </a:extLst>
          </p:cNvPr>
          <p:cNvGrpSpPr/>
          <p:nvPr/>
        </p:nvGrpSpPr>
        <p:grpSpPr>
          <a:xfrm>
            <a:off x="3836441" y="4190467"/>
            <a:ext cx="2300609" cy="2131153"/>
            <a:chOff x="3836441" y="4190467"/>
            <a:chExt cx="2300609" cy="2131153"/>
          </a:xfrm>
        </p:grpSpPr>
        <p:sp>
          <p:nvSpPr>
            <p:cNvPr id="1402" name="フリーフォーム: 図形 1401">
              <a:extLst>
                <a:ext uri="{FF2B5EF4-FFF2-40B4-BE49-F238E27FC236}">
                  <a16:creationId xmlns:a16="http://schemas.microsoft.com/office/drawing/2014/main" id="{2FABC60F-A711-DC1B-63F0-5448BE95D5BA}"/>
                </a:ext>
              </a:extLst>
            </p:cNvPr>
            <p:cNvSpPr/>
            <p:nvPr/>
          </p:nvSpPr>
          <p:spPr>
            <a:xfrm rot="3600000">
              <a:off x="4101769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03" name="フリーフォーム: 図形 1402">
              <a:extLst>
                <a:ext uri="{FF2B5EF4-FFF2-40B4-BE49-F238E27FC236}">
                  <a16:creationId xmlns:a16="http://schemas.microsoft.com/office/drawing/2014/main" id="{AB8F8FE8-6AEE-C716-44E0-DE426699BE9F}"/>
                </a:ext>
              </a:extLst>
            </p:cNvPr>
            <p:cNvSpPr/>
            <p:nvPr/>
          </p:nvSpPr>
          <p:spPr>
            <a:xfrm rot="18000000" flipH="1">
              <a:off x="5352718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04" name="フリーフォーム: 図形 1403">
              <a:extLst>
                <a:ext uri="{FF2B5EF4-FFF2-40B4-BE49-F238E27FC236}">
                  <a16:creationId xmlns:a16="http://schemas.microsoft.com/office/drawing/2014/main" id="{B870A9D8-FB50-9FC9-B171-1428AB6F5EEA}"/>
                </a:ext>
              </a:extLst>
            </p:cNvPr>
            <p:cNvSpPr/>
            <p:nvPr/>
          </p:nvSpPr>
          <p:spPr>
            <a:xfrm rot="5400000">
              <a:off x="5330509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5" name="フリーフォーム: 図形 1404">
              <a:extLst>
                <a:ext uri="{FF2B5EF4-FFF2-40B4-BE49-F238E27FC236}">
                  <a16:creationId xmlns:a16="http://schemas.microsoft.com/office/drawing/2014/main" id="{7FB58835-356C-7855-D80B-93B51278E04E}"/>
                </a:ext>
              </a:extLst>
            </p:cNvPr>
            <p:cNvSpPr/>
            <p:nvPr/>
          </p:nvSpPr>
          <p:spPr>
            <a:xfrm rot="5400000">
              <a:off x="5190808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6" name="フリーフォーム: 図形 1405">
              <a:extLst>
                <a:ext uri="{FF2B5EF4-FFF2-40B4-BE49-F238E27FC236}">
                  <a16:creationId xmlns:a16="http://schemas.microsoft.com/office/drawing/2014/main" id="{9A1C600F-CADE-E20F-9DCA-4EF08124DF7E}"/>
                </a:ext>
              </a:extLst>
            </p:cNvPr>
            <p:cNvSpPr/>
            <p:nvPr/>
          </p:nvSpPr>
          <p:spPr>
            <a:xfrm rot="10800000">
              <a:off x="5330511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7" name="フリーフォーム: 図形 1406">
              <a:extLst>
                <a:ext uri="{FF2B5EF4-FFF2-40B4-BE49-F238E27FC236}">
                  <a16:creationId xmlns:a16="http://schemas.microsoft.com/office/drawing/2014/main" id="{08D64FD1-C89D-8782-4877-A26773BAF062}"/>
                </a:ext>
              </a:extLst>
            </p:cNvPr>
            <p:cNvSpPr/>
            <p:nvPr/>
          </p:nvSpPr>
          <p:spPr>
            <a:xfrm rot="16200000" flipH="1">
              <a:off x="4253318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8" name="フリーフォーム: 図形 1407">
              <a:extLst>
                <a:ext uri="{FF2B5EF4-FFF2-40B4-BE49-F238E27FC236}">
                  <a16:creationId xmlns:a16="http://schemas.microsoft.com/office/drawing/2014/main" id="{133C9432-AB3A-6B73-271F-D88487694930}"/>
                </a:ext>
              </a:extLst>
            </p:cNvPr>
            <p:cNvSpPr/>
            <p:nvPr/>
          </p:nvSpPr>
          <p:spPr>
            <a:xfrm rot="16200000" flipH="1">
              <a:off x="4393019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9" name="フリーフォーム: 図形 1408">
              <a:extLst>
                <a:ext uri="{FF2B5EF4-FFF2-40B4-BE49-F238E27FC236}">
                  <a16:creationId xmlns:a16="http://schemas.microsoft.com/office/drawing/2014/main" id="{FB97BA2D-BB20-1F8B-510D-B6B27699BA34}"/>
                </a:ext>
              </a:extLst>
            </p:cNvPr>
            <p:cNvSpPr/>
            <p:nvPr/>
          </p:nvSpPr>
          <p:spPr>
            <a:xfrm rot="10800000" flipH="1">
              <a:off x="4253316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0" name="フリーフォーム: 図形 1409">
              <a:extLst>
                <a:ext uri="{FF2B5EF4-FFF2-40B4-BE49-F238E27FC236}">
                  <a16:creationId xmlns:a16="http://schemas.microsoft.com/office/drawing/2014/main" id="{A8FB1932-554E-D8F2-D297-FD786D777D94}"/>
                </a:ext>
              </a:extLst>
            </p:cNvPr>
            <p:cNvSpPr/>
            <p:nvPr/>
          </p:nvSpPr>
          <p:spPr>
            <a:xfrm>
              <a:off x="4989927" y="4712605"/>
              <a:ext cx="487847" cy="1609015"/>
            </a:xfrm>
            <a:custGeom>
              <a:avLst/>
              <a:gdLst>
                <a:gd name="connsiteX0" fmla="*/ 518942 w 557829"/>
                <a:gd name="connsiteY0" fmla="*/ 0 h 1609015"/>
                <a:gd name="connsiteX1" fmla="*/ 544587 w 557829"/>
                <a:gd name="connsiteY1" fmla="*/ 74062 h 1609015"/>
                <a:gd name="connsiteX2" fmla="*/ 557546 w 557829"/>
                <a:gd name="connsiteY2" fmla="*/ 173266 h 1609015"/>
                <a:gd name="connsiteX3" fmla="*/ 10943 w 557829"/>
                <a:gd name="connsiteY3" fmla="*/ 1609015 h 1609015"/>
                <a:gd name="connsiteX4" fmla="*/ 0 w 557829"/>
                <a:gd name="connsiteY4" fmla="*/ 1607499 h 1609015"/>
                <a:gd name="connsiteX5" fmla="*/ 0 w 557829"/>
                <a:gd name="connsiteY5" fmla="*/ 126120 h 1609015"/>
                <a:gd name="connsiteX6" fmla="*/ 6143 w 557829"/>
                <a:gd name="connsiteY6" fmla="*/ 126493 h 1609015"/>
                <a:gd name="connsiteX7" fmla="*/ 512631 w 557829"/>
                <a:gd name="connsiteY7" fmla="*/ 3542 h 1609015"/>
                <a:gd name="connsiteX8" fmla="*/ 518942 w 557829"/>
                <a:gd name="connsiteY8" fmla="*/ 0 h 160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829" h="1609015">
                  <a:moveTo>
                    <a:pt x="518942" y="0"/>
                  </a:moveTo>
                  <a:lnTo>
                    <a:pt x="544587" y="74062"/>
                  </a:lnTo>
                  <a:cubicBezTo>
                    <a:pt x="552361" y="106640"/>
                    <a:pt x="556795" y="139867"/>
                    <a:pt x="557546" y="173266"/>
                  </a:cubicBezTo>
                  <a:cubicBezTo>
                    <a:pt x="563553" y="440457"/>
                    <a:pt x="476935" y="1599671"/>
                    <a:pt x="10943" y="1609015"/>
                  </a:cubicBezTo>
                  <a:lnTo>
                    <a:pt x="0" y="1607499"/>
                  </a:lnTo>
                  <a:lnTo>
                    <a:pt x="0" y="126120"/>
                  </a:lnTo>
                  <a:lnTo>
                    <a:pt x="6143" y="126493"/>
                  </a:lnTo>
                  <a:cubicBezTo>
                    <a:pt x="184941" y="126493"/>
                    <a:pt x="355805" y="82899"/>
                    <a:pt x="512631" y="3542"/>
                  </a:cubicBezTo>
                  <a:lnTo>
                    <a:pt x="518942" y="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0000"/>
                </a:gs>
                <a:gs pos="80000">
                  <a:srgbClr val="0070C0"/>
                </a:gs>
                <a:gs pos="50000">
                  <a:srgbClr val="9900FF"/>
                </a:gs>
                <a:gs pos="30000">
                  <a:srgbClr val="00FF00"/>
                </a:gs>
                <a:gs pos="90000">
                  <a:srgbClr val="003300"/>
                </a:gs>
                <a:gs pos="2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1" name="フリーフォーム: 図形 1410">
              <a:extLst>
                <a:ext uri="{FF2B5EF4-FFF2-40B4-BE49-F238E27FC236}">
                  <a16:creationId xmlns:a16="http://schemas.microsoft.com/office/drawing/2014/main" id="{A23D14A3-D613-BC38-1438-AA341D09CBBB}"/>
                </a:ext>
              </a:extLst>
            </p:cNvPr>
            <p:cNvSpPr/>
            <p:nvPr/>
          </p:nvSpPr>
          <p:spPr>
            <a:xfrm>
              <a:off x="4521466" y="4714812"/>
              <a:ext cx="468461" cy="1605292"/>
            </a:xfrm>
            <a:custGeom>
              <a:avLst/>
              <a:gdLst>
                <a:gd name="connsiteX0" fmla="*/ 32938 w 535661"/>
                <a:gd name="connsiteY0" fmla="*/ 0 h 1605292"/>
                <a:gd name="connsiteX1" fmla="*/ 35316 w 535661"/>
                <a:gd name="connsiteY1" fmla="*/ 1335 h 1605292"/>
                <a:gd name="connsiteX2" fmla="*/ 409289 w 535661"/>
                <a:gd name="connsiteY2" fmla="*/ 116234 h 1605292"/>
                <a:gd name="connsiteX3" fmla="*/ 535661 w 535661"/>
                <a:gd name="connsiteY3" fmla="*/ 123913 h 1605292"/>
                <a:gd name="connsiteX4" fmla="*/ 535661 w 535661"/>
                <a:gd name="connsiteY4" fmla="*/ 1605292 h 1605292"/>
                <a:gd name="connsiteX5" fmla="*/ 463672 w 535661"/>
                <a:gd name="connsiteY5" fmla="*/ 1595316 h 1605292"/>
                <a:gd name="connsiteX6" fmla="*/ 0 w 535661"/>
                <a:gd name="connsiteY6" fmla="*/ 171059 h 1605292"/>
                <a:gd name="connsiteX7" fmla="*/ 10976 w 535661"/>
                <a:gd name="connsiteY7" fmla="*/ 67763 h 1605292"/>
                <a:gd name="connsiteX8" fmla="*/ 32938 w 535661"/>
                <a:gd name="connsiteY8" fmla="*/ 0 h 160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5661" h="1605292">
                  <a:moveTo>
                    <a:pt x="32938" y="0"/>
                  </a:moveTo>
                  <a:lnTo>
                    <a:pt x="35316" y="1335"/>
                  </a:lnTo>
                  <a:cubicBezTo>
                    <a:pt x="152936" y="60853"/>
                    <a:pt x="278452" y="100254"/>
                    <a:pt x="409289" y="116234"/>
                  </a:cubicBezTo>
                  <a:lnTo>
                    <a:pt x="535661" y="123913"/>
                  </a:lnTo>
                  <a:lnTo>
                    <a:pt x="535661" y="1605292"/>
                  </a:lnTo>
                  <a:lnTo>
                    <a:pt x="463672" y="1595316"/>
                  </a:lnTo>
                  <a:cubicBezTo>
                    <a:pt x="70850" y="1474143"/>
                    <a:pt x="0" y="434915"/>
                    <a:pt x="0" y="171059"/>
                  </a:cubicBezTo>
                  <a:cubicBezTo>
                    <a:pt x="0" y="135878"/>
                    <a:pt x="3777" y="101315"/>
                    <a:pt x="10976" y="67763"/>
                  </a:cubicBezTo>
                  <a:lnTo>
                    <a:pt x="32938" y="0"/>
                  </a:lnTo>
                  <a:close/>
                </a:path>
              </a:pathLst>
            </a:custGeom>
            <a:gradFill flip="none" rotWithShape="1">
              <a:gsLst>
                <a:gs pos="40000">
                  <a:srgbClr val="FF0000"/>
                </a:gs>
                <a:gs pos="20000">
                  <a:srgbClr val="0070C0"/>
                </a:gs>
                <a:gs pos="50000">
                  <a:srgbClr val="9900FF"/>
                </a:gs>
                <a:gs pos="70000">
                  <a:srgbClr val="00FF00"/>
                </a:gs>
                <a:gs pos="90000">
                  <a:srgbClr val="003300"/>
                </a:gs>
                <a:gs pos="8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2" name="フリーフォーム: 図形 1411">
              <a:extLst>
                <a:ext uri="{FF2B5EF4-FFF2-40B4-BE49-F238E27FC236}">
                  <a16:creationId xmlns:a16="http://schemas.microsoft.com/office/drawing/2014/main" id="{C135F258-B890-17A0-1DF6-D8A5E52F60EB}"/>
                </a:ext>
              </a:extLst>
            </p:cNvPr>
            <p:cNvSpPr/>
            <p:nvPr/>
          </p:nvSpPr>
          <p:spPr>
            <a:xfrm>
              <a:off x="4657709" y="4362452"/>
              <a:ext cx="675866" cy="476646"/>
            </a:xfrm>
            <a:custGeom>
              <a:avLst/>
              <a:gdLst>
                <a:gd name="connsiteX0" fmla="*/ 387814 w 772819"/>
                <a:gd name="connsiteY0" fmla="*/ 0 h 476646"/>
                <a:gd name="connsiteX1" fmla="*/ 550120 w 772819"/>
                <a:gd name="connsiteY1" fmla="*/ 25407 h 476646"/>
                <a:gd name="connsiteX2" fmla="*/ 555583 w 772819"/>
                <a:gd name="connsiteY2" fmla="*/ 27611 h 476646"/>
                <a:gd name="connsiteX3" fmla="*/ 595242 w 772819"/>
                <a:gd name="connsiteY3" fmla="*/ 64586 h 476646"/>
                <a:gd name="connsiteX4" fmla="*/ 757063 w 772819"/>
                <a:gd name="connsiteY4" fmla="*/ 356873 h 476646"/>
                <a:gd name="connsiteX5" fmla="*/ 772819 w 772819"/>
                <a:gd name="connsiteY5" fmla="*/ 406180 h 476646"/>
                <a:gd name="connsiteX6" fmla="*/ 772350 w 772819"/>
                <a:gd name="connsiteY6" fmla="*/ 406385 h 476646"/>
                <a:gd name="connsiteX7" fmla="*/ 386018 w 772819"/>
                <a:gd name="connsiteY7" fmla="*/ 476646 h 476646"/>
                <a:gd name="connsiteX8" fmla="*/ 124535 w 772819"/>
                <a:gd name="connsiteY8" fmla="*/ 444929 h 476646"/>
                <a:gd name="connsiteX9" fmla="*/ 0 w 772819"/>
                <a:gd name="connsiteY9" fmla="*/ 406482 h 476646"/>
                <a:gd name="connsiteX10" fmla="*/ 19546 w 772819"/>
                <a:gd name="connsiteY10" fmla="*/ 344876 h 476646"/>
                <a:gd name="connsiteX11" fmla="*/ 180547 w 772819"/>
                <a:gd name="connsiteY11" fmla="*/ 59659 h 476646"/>
                <a:gd name="connsiteX12" fmla="*/ 216028 w 772819"/>
                <a:gd name="connsiteY12" fmla="*/ 27876 h 476646"/>
                <a:gd name="connsiteX13" fmla="*/ 225548 w 772819"/>
                <a:gd name="connsiteY13" fmla="*/ 24186 h 476646"/>
                <a:gd name="connsiteX14" fmla="*/ 387814 w 772819"/>
                <a:gd name="connsiteY14" fmla="*/ 0 h 4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2819" h="476646">
                  <a:moveTo>
                    <a:pt x="387814" y="0"/>
                  </a:moveTo>
                  <a:cubicBezTo>
                    <a:pt x="444417" y="0"/>
                    <a:pt x="498905" y="9008"/>
                    <a:pt x="550120" y="25407"/>
                  </a:cubicBezTo>
                  <a:lnTo>
                    <a:pt x="555583" y="27611"/>
                  </a:lnTo>
                  <a:lnTo>
                    <a:pt x="595242" y="64586"/>
                  </a:lnTo>
                  <a:cubicBezTo>
                    <a:pt x="657922" y="135683"/>
                    <a:pt x="713004" y="236798"/>
                    <a:pt x="757063" y="356873"/>
                  </a:cubicBezTo>
                  <a:lnTo>
                    <a:pt x="772819" y="406180"/>
                  </a:lnTo>
                  <a:lnTo>
                    <a:pt x="772350" y="406385"/>
                  </a:lnTo>
                  <a:cubicBezTo>
                    <a:pt x="649752" y="452125"/>
                    <a:pt x="520117" y="476646"/>
                    <a:pt x="386018" y="476646"/>
                  </a:cubicBezTo>
                  <a:cubicBezTo>
                    <a:pt x="296619" y="476646"/>
                    <a:pt x="209204" y="465748"/>
                    <a:pt x="124535" y="444929"/>
                  </a:cubicBezTo>
                  <a:lnTo>
                    <a:pt x="0" y="406482"/>
                  </a:lnTo>
                  <a:lnTo>
                    <a:pt x="19546" y="344876"/>
                  </a:lnTo>
                  <a:cubicBezTo>
                    <a:pt x="63137" y="226229"/>
                    <a:pt x="117985" y="128113"/>
                    <a:pt x="180547" y="59659"/>
                  </a:cubicBezTo>
                  <a:lnTo>
                    <a:pt x="216028" y="27876"/>
                  </a:lnTo>
                  <a:lnTo>
                    <a:pt x="225548" y="24186"/>
                  </a:lnTo>
                  <a:cubicBezTo>
                    <a:pt x="276724" y="8507"/>
                    <a:pt x="331212" y="0"/>
                    <a:pt x="387814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3" name="フリーフォーム: 図形 1412">
              <a:extLst>
                <a:ext uri="{FF2B5EF4-FFF2-40B4-BE49-F238E27FC236}">
                  <a16:creationId xmlns:a16="http://schemas.microsoft.com/office/drawing/2014/main" id="{CC00DE83-EBF9-9724-DF76-FB44F4F0202B}"/>
                </a:ext>
              </a:extLst>
            </p:cNvPr>
            <p:cNvSpPr/>
            <p:nvPr/>
          </p:nvSpPr>
          <p:spPr>
            <a:xfrm>
              <a:off x="5143591" y="4390064"/>
              <a:ext cx="300174" cy="378569"/>
            </a:xfrm>
            <a:custGeom>
              <a:avLst/>
              <a:gdLst>
                <a:gd name="connsiteX0" fmla="*/ 0 w 343234"/>
                <a:gd name="connsiteY0" fmla="*/ 0 h 378569"/>
                <a:gd name="connsiteX1" fmla="*/ 68761 w 343234"/>
                <a:gd name="connsiteY1" fmla="*/ 27737 h 378569"/>
                <a:gd name="connsiteX2" fmla="*/ 335880 w 343234"/>
                <a:gd name="connsiteY2" fmla="*/ 301303 h 378569"/>
                <a:gd name="connsiteX3" fmla="*/ 343234 w 343234"/>
                <a:gd name="connsiteY3" fmla="*/ 322542 h 378569"/>
                <a:gd name="connsiteX4" fmla="*/ 336923 w 343234"/>
                <a:gd name="connsiteY4" fmla="*/ 326084 h 378569"/>
                <a:gd name="connsiteX5" fmla="*/ 217236 w 343234"/>
                <a:gd name="connsiteY5" fmla="*/ 378569 h 378569"/>
                <a:gd name="connsiteX6" fmla="*/ 201480 w 343234"/>
                <a:gd name="connsiteY6" fmla="*/ 329262 h 378569"/>
                <a:gd name="connsiteX7" fmla="*/ 39659 w 343234"/>
                <a:gd name="connsiteY7" fmla="*/ 36975 h 378569"/>
                <a:gd name="connsiteX8" fmla="*/ 0 w 343234"/>
                <a:gd name="connsiteY8" fmla="*/ 0 h 37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234" h="378569">
                  <a:moveTo>
                    <a:pt x="0" y="0"/>
                  </a:moveTo>
                  <a:lnTo>
                    <a:pt x="68761" y="27737"/>
                  </a:lnTo>
                  <a:cubicBezTo>
                    <a:pt x="187896" y="86203"/>
                    <a:pt x="282963" y="185812"/>
                    <a:pt x="335880" y="301303"/>
                  </a:cubicBezTo>
                  <a:lnTo>
                    <a:pt x="343234" y="322542"/>
                  </a:lnTo>
                  <a:lnTo>
                    <a:pt x="336923" y="326084"/>
                  </a:lnTo>
                  <a:lnTo>
                    <a:pt x="217236" y="378569"/>
                  </a:lnTo>
                  <a:lnTo>
                    <a:pt x="201480" y="329262"/>
                  </a:lnTo>
                  <a:cubicBezTo>
                    <a:pt x="157421" y="209187"/>
                    <a:pt x="102339" y="108072"/>
                    <a:pt x="39659" y="3697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0000"/>
                </a:gs>
                <a:gs pos="80000">
                  <a:srgbClr val="0070C0"/>
                </a:gs>
                <a:gs pos="50000">
                  <a:srgbClr val="9900FF"/>
                </a:gs>
                <a:gs pos="30000">
                  <a:srgbClr val="00FF00"/>
                </a:gs>
                <a:gs pos="90000">
                  <a:srgbClr val="003300"/>
                </a:gs>
                <a:gs pos="2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4" name="フリーフォーム: 図形 1413">
              <a:extLst>
                <a:ext uri="{FF2B5EF4-FFF2-40B4-BE49-F238E27FC236}">
                  <a16:creationId xmlns:a16="http://schemas.microsoft.com/office/drawing/2014/main" id="{9E6DE168-B5CA-00FB-F28D-B4984F3703F0}"/>
                </a:ext>
              </a:extLst>
            </p:cNvPr>
            <p:cNvSpPr/>
            <p:nvPr/>
          </p:nvSpPr>
          <p:spPr>
            <a:xfrm>
              <a:off x="4550272" y="4390328"/>
              <a:ext cx="296363" cy="378606"/>
            </a:xfrm>
            <a:custGeom>
              <a:avLst/>
              <a:gdLst>
                <a:gd name="connsiteX0" fmla="*/ 338876 w 338876"/>
                <a:gd name="connsiteY0" fmla="*/ 0 h 378606"/>
                <a:gd name="connsiteX1" fmla="*/ 303395 w 338876"/>
                <a:gd name="connsiteY1" fmla="*/ 31783 h 378606"/>
                <a:gd name="connsiteX2" fmla="*/ 142394 w 338876"/>
                <a:gd name="connsiteY2" fmla="*/ 317000 h 378606"/>
                <a:gd name="connsiteX3" fmla="*/ 122848 w 338876"/>
                <a:gd name="connsiteY3" fmla="*/ 378606 h 378606"/>
                <a:gd name="connsiteX4" fmla="*/ 122535 w 338876"/>
                <a:gd name="connsiteY4" fmla="*/ 378509 h 378606"/>
                <a:gd name="connsiteX5" fmla="*/ 2378 w 338876"/>
                <a:gd name="connsiteY5" fmla="*/ 325819 h 378606"/>
                <a:gd name="connsiteX6" fmla="*/ 0 w 338876"/>
                <a:gd name="connsiteY6" fmla="*/ 324484 h 378606"/>
                <a:gd name="connsiteX7" fmla="*/ 9548 w 338876"/>
                <a:gd name="connsiteY7" fmla="*/ 295024 h 378606"/>
                <a:gd name="connsiteX8" fmla="*/ 274266 w 338876"/>
                <a:gd name="connsiteY8" fmla="*/ 25040 h 378606"/>
                <a:gd name="connsiteX9" fmla="*/ 338876 w 338876"/>
                <a:gd name="connsiteY9" fmla="*/ 0 h 3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8876" h="378606">
                  <a:moveTo>
                    <a:pt x="338876" y="0"/>
                  </a:moveTo>
                  <a:lnTo>
                    <a:pt x="303395" y="31783"/>
                  </a:lnTo>
                  <a:cubicBezTo>
                    <a:pt x="240833" y="100237"/>
                    <a:pt x="185985" y="198353"/>
                    <a:pt x="142394" y="317000"/>
                  </a:cubicBezTo>
                  <a:lnTo>
                    <a:pt x="122848" y="378606"/>
                  </a:lnTo>
                  <a:lnTo>
                    <a:pt x="122535" y="378509"/>
                  </a:lnTo>
                  <a:cubicBezTo>
                    <a:pt x="81669" y="363263"/>
                    <a:pt x="41585" y="345658"/>
                    <a:pt x="2378" y="325819"/>
                  </a:cubicBezTo>
                  <a:lnTo>
                    <a:pt x="0" y="324484"/>
                  </a:lnTo>
                  <a:lnTo>
                    <a:pt x="9548" y="295024"/>
                  </a:lnTo>
                  <a:cubicBezTo>
                    <a:pt x="60882" y="178280"/>
                    <a:pt x="155355" y="81334"/>
                    <a:pt x="274266" y="25040"/>
                  </a:cubicBezTo>
                  <a:lnTo>
                    <a:pt x="338876" y="0"/>
                  </a:lnTo>
                  <a:close/>
                </a:path>
              </a:pathLst>
            </a:custGeom>
            <a:gradFill flip="none" rotWithShape="1">
              <a:gsLst>
                <a:gs pos="40000">
                  <a:srgbClr val="FF0000"/>
                </a:gs>
                <a:gs pos="20000">
                  <a:srgbClr val="0070C0"/>
                </a:gs>
                <a:gs pos="50000">
                  <a:srgbClr val="9900FF"/>
                </a:gs>
                <a:gs pos="70000">
                  <a:srgbClr val="00FF00"/>
                </a:gs>
                <a:gs pos="90000">
                  <a:srgbClr val="003300"/>
                </a:gs>
                <a:gs pos="8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15" name="グループ化 1414">
              <a:extLst>
                <a:ext uri="{FF2B5EF4-FFF2-40B4-BE49-F238E27FC236}">
                  <a16:creationId xmlns:a16="http://schemas.microsoft.com/office/drawing/2014/main" id="{CE6ED008-8A4E-CF7A-CB26-4D7B1B8AA861}"/>
                </a:ext>
              </a:extLst>
            </p:cNvPr>
            <p:cNvGrpSpPr/>
            <p:nvPr/>
          </p:nvGrpSpPr>
          <p:grpSpPr>
            <a:xfrm>
              <a:off x="4704563" y="4320164"/>
              <a:ext cx="228568" cy="228568"/>
              <a:chOff x="1663817" y="4607727"/>
              <a:chExt cx="228568" cy="228568"/>
            </a:xfrm>
          </p:grpSpPr>
          <p:sp>
            <p:nvSpPr>
              <p:cNvPr id="1419" name="楕円 1418">
                <a:extLst>
                  <a:ext uri="{FF2B5EF4-FFF2-40B4-BE49-F238E27FC236}">
                    <a16:creationId xmlns:a16="http://schemas.microsoft.com/office/drawing/2014/main" id="{006713CA-5849-8E41-3E77-28BB8748D56D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0" name="楕円 1419">
                <a:extLst>
                  <a:ext uri="{FF2B5EF4-FFF2-40B4-BE49-F238E27FC236}">
                    <a16:creationId xmlns:a16="http://schemas.microsoft.com/office/drawing/2014/main" id="{7534A392-D98A-E64A-21AC-E37B4F90B955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6" name="グループ化 1415">
              <a:extLst>
                <a:ext uri="{FF2B5EF4-FFF2-40B4-BE49-F238E27FC236}">
                  <a16:creationId xmlns:a16="http://schemas.microsoft.com/office/drawing/2014/main" id="{7A68732C-AD2F-DEE6-20E9-1A123232B27E}"/>
                </a:ext>
              </a:extLst>
            </p:cNvPr>
            <p:cNvGrpSpPr/>
            <p:nvPr/>
          </p:nvGrpSpPr>
          <p:grpSpPr>
            <a:xfrm>
              <a:off x="5030794" y="4320164"/>
              <a:ext cx="228568" cy="228568"/>
              <a:chOff x="1663817" y="4607727"/>
              <a:chExt cx="228568" cy="228568"/>
            </a:xfrm>
          </p:grpSpPr>
          <p:sp>
            <p:nvSpPr>
              <p:cNvPr id="1417" name="楕円 1416">
                <a:extLst>
                  <a:ext uri="{FF2B5EF4-FFF2-40B4-BE49-F238E27FC236}">
                    <a16:creationId xmlns:a16="http://schemas.microsoft.com/office/drawing/2014/main" id="{1397A8A2-AC02-4581-58D2-AFA605E7E107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8" name="楕円 1417">
                <a:extLst>
                  <a:ext uri="{FF2B5EF4-FFF2-40B4-BE49-F238E27FC236}">
                    <a16:creationId xmlns:a16="http://schemas.microsoft.com/office/drawing/2014/main" id="{66124AD9-DEB8-235F-296B-BE91B5E8FF77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21" name="グループ化 1420">
            <a:extLst>
              <a:ext uri="{FF2B5EF4-FFF2-40B4-BE49-F238E27FC236}">
                <a16:creationId xmlns:a16="http://schemas.microsoft.com/office/drawing/2014/main" id="{7F5FC54B-1E53-AF2A-C729-1AA71B4BAD7A}"/>
              </a:ext>
            </a:extLst>
          </p:cNvPr>
          <p:cNvGrpSpPr/>
          <p:nvPr/>
        </p:nvGrpSpPr>
        <p:grpSpPr>
          <a:xfrm>
            <a:off x="6795301" y="4190467"/>
            <a:ext cx="2300609" cy="2131153"/>
            <a:chOff x="6795301" y="4190467"/>
            <a:chExt cx="2300609" cy="2131153"/>
          </a:xfrm>
        </p:grpSpPr>
        <p:sp>
          <p:nvSpPr>
            <p:cNvPr id="1422" name="フリーフォーム: 図形 1421">
              <a:extLst>
                <a:ext uri="{FF2B5EF4-FFF2-40B4-BE49-F238E27FC236}">
                  <a16:creationId xmlns:a16="http://schemas.microsoft.com/office/drawing/2014/main" id="{E63845B4-2787-8FBC-C069-383D7105685E}"/>
                </a:ext>
              </a:extLst>
            </p:cNvPr>
            <p:cNvSpPr/>
            <p:nvPr/>
          </p:nvSpPr>
          <p:spPr>
            <a:xfrm rot="3600000">
              <a:off x="7060629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23" name="フリーフォーム: 図形 1422">
              <a:extLst>
                <a:ext uri="{FF2B5EF4-FFF2-40B4-BE49-F238E27FC236}">
                  <a16:creationId xmlns:a16="http://schemas.microsoft.com/office/drawing/2014/main" id="{901D5D6F-8066-085C-AF1B-4FE5240EF75C}"/>
                </a:ext>
              </a:extLst>
            </p:cNvPr>
            <p:cNvSpPr/>
            <p:nvPr/>
          </p:nvSpPr>
          <p:spPr>
            <a:xfrm rot="18000000" flipH="1">
              <a:off x="8311578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24" name="フリーフォーム: 図形 1423">
              <a:extLst>
                <a:ext uri="{FF2B5EF4-FFF2-40B4-BE49-F238E27FC236}">
                  <a16:creationId xmlns:a16="http://schemas.microsoft.com/office/drawing/2014/main" id="{0562CD77-3829-628B-0889-22176BBAE1C6}"/>
                </a:ext>
              </a:extLst>
            </p:cNvPr>
            <p:cNvSpPr/>
            <p:nvPr/>
          </p:nvSpPr>
          <p:spPr>
            <a:xfrm rot="5400000">
              <a:off x="8289369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フリーフォーム: 図形 1424">
              <a:extLst>
                <a:ext uri="{FF2B5EF4-FFF2-40B4-BE49-F238E27FC236}">
                  <a16:creationId xmlns:a16="http://schemas.microsoft.com/office/drawing/2014/main" id="{098977BF-2381-AF91-5F82-74F4FAF5E5CF}"/>
                </a:ext>
              </a:extLst>
            </p:cNvPr>
            <p:cNvSpPr/>
            <p:nvPr/>
          </p:nvSpPr>
          <p:spPr>
            <a:xfrm rot="5400000">
              <a:off x="8149668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フリーフォーム: 図形 1425">
              <a:extLst>
                <a:ext uri="{FF2B5EF4-FFF2-40B4-BE49-F238E27FC236}">
                  <a16:creationId xmlns:a16="http://schemas.microsoft.com/office/drawing/2014/main" id="{E3EA3B2E-E689-FECC-0433-F9DFCAED011F}"/>
                </a:ext>
              </a:extLst>
            </p:cNvPr>
            <p:cNvSpPr/>
            <p:nvPr/>
          </p:nvSpPr>
          <p:spPr>
            <a:xfrm rot="10800000">
              <a:off x="8289371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フリーフォーム: 図形 1426">
              <a:extLst>
                <a:ext uri="{FF2B5EF4-FFF2-40B4-BE49-F238E27FC236}">
                  <a16:creationId xmlns:a16="http://schemas.microsoft.com/office/drawing/2014/main" id="{9DCEB1BE-C40A-D3AE-5696-F885295972F9}"/>
                </a:ext>
              </a:extLst>
            </p:cNvPr>
            <p:cNvSpPr/>
            <p:nvPr/>
          </p:nvSpPr>
          <p:spPr>
            <a:xfrm rot="16200000" flipH="1">
              <a:off x="7212178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フリーフォーム: 図形 1427">
              <a:extLst>
                <a:ext uri="{FF2B5EF4-FFF2-40B4-BE49-F238E27FC236}">
                  <a16:creationId xmlns:a16="http://schemas.microsoft.com/office/drawing/2014/main" id="{E9B3F4A5-5B00-D39C-B661-8938521E93AE}"/>
                </a:ext>
              </a:extLst>
            </p:cNvPr>
            <p:cNvSpPr/>
            <p:nvPr/>
          </p:nvSpPr>
          <p:spPr>
            <a:xfrm rot="16200000" flipH="1">
              <a:off x="7351879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フリーフォーム: 図形 1428">
              <a:extLst>
                <a:ext uri="{FF2B5EF4-FFF2-40B4-BE49-F238E27FC236}">
                  <a16:creationId xmlns:a16="http://schemas.microsoft.com/office/drawing/2014/main" id="{7A5B9E23-B5E5-C8C5-3E5B-02906DA4A1DE}"/>
                </a:ext>
              </a:extLst>
            </p:cNvPr>
            <p:cNvSpPr/>
            <p:nvPr/>
          </p:nvSpPr>
          <p:spPr>
            <a:xfrm rot="10800000" flipH="1">
              <a:off x="7212176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フリーフォーム: 図形 1429">
              <a:extLst>
                <a:ext uri="{FF2B5EF4-FFF2-40B4-BE49-F238E27FC236}">
                  <a16:creationId xmlns:a16="http://schemas.microsoft.com/office/drawing/2014/main" id="{6994B63E-31F9-FAE0-F84A-3CB4AFAD5E0D}"/>
                </a:ext>
              </a:extLst>
            </p:cNvPr>
            <p:cNvSpPr/>
            <p:nvPr/>
          </p:nvSpPr>
          <p:spPr>
            <a:xfrm>
              <a:off x="7948787" y="4712605"/>
              <a:ext cx="487847" cy="1609015"/>
            </a:xfrm>
            <a:custGeom>
              <a:avLst/>
              <a:gdLst>
                <a:gd name="connsiteX0" fmla="*/ 518942 w 557829"/>
                <a:gd name="connsiteY0" fmla="*/ 0 h 1609015"/>
                <a:gd name="connsiteX1" fmla="*/ 544587 w 557829"/>
                <a:gd name="connsiteY1" fmla="*/ 74062 h 1609015"/>
                <a:gd name="connsiteX2" fmla="*/ 557546 w 557829"/>
                <a:gd name="connsiteY2" fmla="*/ 173266 h 1609015"/>
                <a:gd name="connsiteX3" fmla="*/ 10943 w 557829"/>
                <a:gd name="connsiteY3" fmla="*/ 1609015 h 1609015"/>
                <a:gd name="connsiteX4" fmla="*/ 0 w 557829"/>
                <a:gd name="connsiteY4" fmla="*/ 1607499 h 1609015"/>
                <a:gd name="connsiteX5" fmla="*/ 0 w 557829"/>
                <a:gd name="connsiteY5" fmla="*/ 126120 h 1609015"/>
                <a:gd name="connsiteX6" fmla="*/ 6143 w 557829"/>
                <a:gd name="connsiteY6" fmla="*/ 126493 h 1609015"/>
                <a:gd name="connsiteX7" fmla="*/ 512631 w 557829"/>
                <a:gd name="connsiteY7" fmla="*/ 3542 h 1609015"/>
                <a:gd name="connsiteX8" fmla="*/ 518942 w 557829"/>
                <a:gd name="connsiteY8" fmla="*/ 0 h 160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829" h="1609015">
                  <a:moveTo>
                    <a:pt x="518942" y="0"/>
                  </a:moveTo>
                  <a:lnTo>
                    <a:pt x="544587" y="74062"/>
                  </a:lnTo>
                  <a:cubicBezTo>
                    <a:pt x="552361" y="106640"/>
                    <a:pt x="556795" y="139867"/>
                    <a:pt x="557546" y="173266"/>
                  </a:cubicBezTo>
                  <a:cubicBezTo>
                    <a:pt x="563553" y="440457"/>
                    <a:pt x="476935" y="1599671"/>
                    <a:pt x="10943" y="1609015"/>
                  </a:cubicBezTo>
                  <a:lnTo>
                    <a:pt x="0" y="1607499"/>
                  </a:lnTo>
                  <a:lnTo>
                    <a:pt x="0" y="126120"/>
                  </a:lnTo>
                  <a:lnTo>
                    <a:pt x="6143" y="126493"/>
                  </a:lnTo>
                  <a:cubicBezTo>
                    <a:pt x="184941" y="126493"/>
                    <a:pt x="355805" y="82899"/>
                    <a:pt x="512631" y="3542"/>
                  </a:cubicBezTo>
                  <a:lnTo>
                    <a:pt x="518942" y="0"/>
                  </a:lnTo>
                  <a:close/>
                </a:path>
              </a:pathLst>
            </a:custGeom>
            <a:gradFill flip="none" rotWithShape="1">
              <a:gsLst>
                <a:gs pos="80000">
                  <a:srgbClr val="FF0000"/>
                </a:gs>
                <a:gs pos="50000">
                  <a:srgbClr val="9900FF"/>
                </a:gs>
                <a:gs pos="40000">
                  <a:srgbClr val="00FF00"/>
                </a:gs>
                <a:gs pos="90000">
                  <a:srgbClr val="003300"/>
                </a:gs>
                <a:gs pos="2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フリーフォーム: 図形 1430">
              <a:extLst>
                <a:ext uri="{FF2B5EF4-FFF2-40B4-BE49-F238E27FC236}">
                  <a16:creationId xmlns:a16="http://schemas.microsoft.com/office/drawing/2014/main" id="{29B424E9-DB14-414B-3EBD-00950BCFA442}"/>
                </a:ext>
              </a:extLst>
            </p:cNvPr>
            <p:cNvSpPr/>
            <p:nvPr/>
          </p:nvSpPr>
          <p:spPr>
            <a:xfrm>
              <a:off x="7480326" y="4714812"/>
              <a:ext cx="468461" cy="1605292"/>
            </a:xfrm>
            <a:custGeom>
              <a:avLst/>
              <a:gdLst>
                <a:gd name="connsiteX0" fmla="*/ 32938 w 535661"/>
                <a:gd name="connsiteY0" fmla="*/ 0 h 1605292"/>
                <a:gd name="connsiteX1" fmla="*/ 35316 w 535661"/>
                <a:gd name="connsiteY1" fmla="*/ 1335 h 1605292"/>
                <a:gd name="connsiteX2" fmla="*/ 409289 w 535661"/>
                <a:gd name="connsiteY2" fmla="*/ 116234 h 1605292"/>
                <a:gd name="connsiteX3" fmla="*/ 535661 w 535661"/>
                <a:gd name="connsiteY3" fmla="*/ 123913 h 1605292"/>
                <a:gd name="connsiteX4" fmla="*/ 535661 w 535661"/>
                <a:gd name="connsiteY4" fmla="*/ 1605292 h 1605292"/>
                <a:gd name="connsiteX5" fmla="*/ 463672 w 535661"/>
                <a:gd name="connsiteY5" fmla="*/ 1595316 h 1605292"/>
                <a:gd name="connsiteX6" fmla="*/ 0 w 535661"/>
                <a:gd name="connsiteY6" fmla="*/ 171059 h 1605292"/>
                <a:gd name="connsiteX7" fmla="*/ 10976 w 535661"/>
                <a:gd name="connsiteY7" fmla="*/ 67763 h 1605292"/>
                <a:gd name="connsiteX8" fmla="*/ 32938 w 535661"/>
                <a:gd name="connsiteY8" fmla="*/ 0 h 160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5661" h="1605292">
                  <a:moveTo>
                    <a:pt x="32938" y="0"/>
                  </a:moveTo>
                  <a:lnTo>
                    <a:pt x="35316" y="1335"/>
                  </a:lnTo>
                  <a:cubicBezTo>
                    <a:pt x="152936" y="60853"/>
                    <a:pt x="278452" y="100254"/>
                    <a:pt x="409289" y="116234"/>
                  </a:cubicBezTo>
                  <a:lnTo>
                    <a:pt x="535661" y="123913"/>
                  </a:lnTo>
                  <a:lnTo>
                    <a:pt x="535661" y="1605292"/>
                  </a:lnTo>
                  <a:lnTo>
                    <a:pt x="463672" y="1595316"/>
                  </a:lnTo>
                  <a:cubicBezTo>
                    <a:pt x="70850" y="1474143"/>
                    <a:pt x="0" y="434915"/>
                    <a:pt x="0" y="171059"/>
                  </a:cubicBezTo>
                  <a:cubicBezTo>
                    <a:pt x="0" y="135878"/>
                    <a:pt x="3777" y="101315"/>
                    <a:pt x="10976" y="67763"/>
                  </a:cubicBezTo>
                  <a:lnTo>
                    <a:pt x="32938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FF0000"/>
                </a:gs>
                <a:gs pos="50000">
                  <a:srgbClr val="9900FF"/>
                </a:gs>
                <a:gs pos="60000">
                  <a:srgbClr val="00FF00"/>
                </a:gs>
                <a:gs pos="90000">
                  <a:srgbClr val="003300"/>
                </a:gs>
                <a:gs pos="8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2" name="フリーフォーム: 図形 1431">
              <a:extLst>
                <a:ext uri="{FF2B5EF4-FFF2-40B4-BE49-F238E27FC236}">
                  <a16:creationId xmlns:a16="http://schemas.microsoft.com/office/drawing/2014/main" id="{148194E2-0B1E-63C8-9D2D-F19265515AA5}"/>
                </a:ext>
              </a:extLst>
            </p:cNvPr>
            <p:cNvSpPr/>
            <p:nvPr/>
          </p:nvSpPr>
          <p:spPr>
            <a:xfrm>
              <a:off x="7616569" y="4362452"/>
              <a:ext cx="675866" cy="476646"/>
            </a:xfrm>
            <a:custGeom>
              <a:avLst/>
              <a:gdLst>
                <a:gd name="connsiteX0" fmla="*/ 387814 w 772819"/>
                <a:gd name="connsiteY0" fmla="*/ 0 h 476646"/>
                <a:gd name="connsiteX1" fmla="*/ 550120 w 772819"/>
                <a:gd name="connsiteY1" fmla="*/ 25407 h 476646"/>
                <a:gd name="connsiteX2" fmla="*/ 555583 w 772819"/>
                <a:gd name="connsiteY2" fmla="*/ 27611 h 476646"/>
                <a:gd name="connsiteX3" fmla="*/ 595242 w 772819"/>
                <a:gd name="connsiteY3" fmla="*/ 64586 h 476646"/>
                <a:gd name="connsiteX4" fmla="*/ 757063 w 772819"/>
                <a:gd name="connsiteY4" fmla="*/ 356873 h 476646"/>
                <a:gd name="connsiteX5" fmla="*/ 772819 w 772819"/>
                <a:gd name="connsiteY5" fmla="*/ 406180 h 476646"/>
                <a:gd name="connsiteX6" fmla="*/ 772350 w 772819"/>
                <a:gd name="connsiteY6" fmla="*/ 406385 h 476646"/>
                <a:gd name="connsiteX7" fmla="*/ 386018 w 772819"/>
                <a:gd name="connsiteY7" fmla="*/ 476646 h 476646"/>
                <a:gd name="connsiteX8" fmla="*/ 124535 w 772819"/>
                <a:gd name="connsiteY8" fmla="*/ 444929 h 476646"/>
                <a:gd name="connsiteX9" fmla="*/ 0 w 772819"/>
                <a:gd name="connsiteY9" fmla="*/ 406482 h 476646"/>
                <a:gd name="connsiteX10" fmla="*/ 19546 w 772819"/>
                <a:gd name="connsiteY10" fmla="*/ 344876 h 476646"/>
                <a:gd name="connsiteX11" fmla="*/ 180547 w 772819"/>
                <a:gd name="connsiteY11" fmla="*/ 59659 h 476646"/>
                <a:gd name="connsiteX12" fmla="*/ 216028 w 772819"/>
                <a:gd name="connsiteY12" fmla="*/ 27876 h 476646"/>
                <a:gd name="connsiteX13" fmla="*/ 225548 w 772819"/>
                <a:gd name="connsiteY13" fmla="*/ 24186 h 476646"/>
                <a:gd name="connsiteX14" fmla="*/ 387814 w 772819"/>
                <a:gd name="connsiteY14" fmla="*/ 0 h 4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2819" h="476646">
                  <a:moveTo>
                    <a:pt x="387814" y="0"/>
                  </a:moveTo>
                  <a:cubicBezTo>
                    <a:pt x="444417" y="0"/>
                    <a:pt x="498905" y="9008"/>
                    <a:pt x="550120" y="25407"/>
                  </a:cubicBezTo>
                  <a:lnTo>
                    <a:pt x="555583" y="27611"/>
                  </a:lnTo>
                  <a:lnTo>
                    <a:pt x="595242" y="64586"/>
                  </a:lnTo>
                  <a:cubicBezTo>
                    <a:pt x="657922" y="135683"/>
                    <a:pt x="713004" y="236798"/>
                    <a:pt x="757063" y="356873"/>
                  </a:cubicBezTo>
                  <a:lnTo>
                    <a:pt x="772819" y="406180"/>
                  </a:lnTo>
                  <a:lnTo>
                    <a:pt x="772350" y="406385"/>
                  </a:lnTo>
                  <a:cubicBezTo>
                    <a:pt x="649752" y="452125"/>
                    <a:pt x="520117" y="476646"/>
                    <a:pt x="386018" y="476646"/>
                  </a:cubicBezTo>
                  <a:cubicBezTo>
                    <a:pt x="296619" y="476646"/>
                    <a:pt x="209204" y="465748"/>
                    <a:pt x="124535" y="444929"/>
                  </a:cubicBezTo>
                  <a:lnTo>
                    <a:pt x="0" y="406482"/>
                  </a:lnTo>
                  <a:lnTo>
                    <a:pt x="19546" y="344876"/>
                  </a:lnTo>
                  <a:cubicBezTo>
                    <a:pt x="63137" y="226229"/>
                    <a:pt x="117985" y="128113"/>
                    <a:pt x="180547" y="59659"/>
                  </a:cubicBezTo>
                  <a:lnTo>
                    <a:pt x="216028" y="27876"/>
                  </a:lnTo>
                  <a:lnTo>
                    <a:pt x="225548" y="24186"/>
                  </a:lnTo>
                  <a:cubicBezTo>
                    <a:pt x="276724" y="8507"/>
                    <a:pt x="331212" y="0"/>
                    <a:pt x="387814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3" name="フリーフォーム: 図形 1432">
              <a:extLst>
                <a:ext uri="{FF2B5EF4-FFF2-40B4-BE49-F238E27FC236}">
                  <a16:creationId xmlns:a16="http://schemas.microsoft.com/office/drawing/2014/main" id="{EAE05AAC-A119-66FD-0A97-88CA7CB4022E}"/>
                </a:ext>
              </a:extLst>
            </p:cNvPr>
            <p:cNvSpPr/>
            <p:nvPr/>
          </p:nvSpPr>
          <p:spPr>
            <a:xfrm>
              <a:off x="8102451" y="4390064"/>
              <a:ext cx="300174" cy="378569"/>
            </a:xfrm>
            <a:custGeom>
              <a:avLst/>
              <a:gdLst>
                <a:gd name="connsiteX0" fmla="*/ 0 w 343234"/>
                <a:gd name="connsiteY0" fmla="*/ 0 h 378569"/>
                <a:gd name="connsiteX1" fmla="*/ 68761 w 343234"/>
                <a:gd name="connsiteY1" fmla="*/ 27737 h 378569"/>
                <a:gd name="connsiteX2" fmla="*/ 335880 w 343234"/>
                <a:gd name="connsiteY2" fmla="*/ 301303 h 378569"/>
                <a:gd name="connsiteX3" fmla="*/ 343234 w 343234"/>
                <a:gd name="connsiteY3" fmla="*/ 322542 h 378569"/>
                <a:gd name="connsiteX4" fmla="*/ 336923 w 343234"/>
                <a:gd name="connsiteY4" fmla="*/ 326084 h 378569"/>
                <a:gd name="connsiteX5" fmla="*/ 217236 w 343234"/>
                <a:gd name="connsiteY5" fmla="*/ 378569 h 378569"/>
                <a:gd name="connsiteX6" fmla="*/ 201480 w 343234"/>
                <a:gd name="connsiteY6" fmla="*/ 329262 h 378569"/>
                <a:gd name="connsiteX7" fmla="*/ 39659 w 343234"/>
                <a:gd name="connsiteY7" fmla="*/ 36975 h 378569"/>
                <a:gd name="connsiteX8" fmla="*/ 0 w 343234"/>
                <a:gd name="connsiteY8" fmla="*/ 0 h 37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234" h="378569">
                  <a:moveTo>
                    <a:pt x="0" y="0"/>
                  </a:moveTo>
                  <a:lnTo>
                    <a:pt x="68761" y="27737"/>
                  </a:lnTo>
                  <a:cubicBezTo>
                    <a:pt x="187896" y="86203"/>
                    <a:pt x="282963" y="185812"/>
                    <a:pt x="335880" y="301303"/>
                  </a:cubicBezTo>
                  <a:lnTo>
                    <a:pt x="343234" y="322542"/>
                  </a:lnTo>
                  <a:lnTo>
                    <a:pt x="336923" y="326084"/>
                  </a:lnTo>
                  <a:lnTo>
                    <a:pt x="217236" y="378569"/>
                  </a:lnTo>
                  <a:lnTo>
                    <a:pt x="201480" y="329262"/>
                  </a:lnTo>
                  <a:cubicBezTo>
                    <a:pt x="157421" y="209187"/>
                    <a:pt x="102339" y="108072"/>
                    <a:pt x="39659" y="3697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0">
                  <a:srgbClr val="FF0000"/>
                </a:gs>
                <a:gs pos="50000">
                  <a:srgbClr val="9900FF"/>
                </a:gs>
                <a:gs pos="40000">
                  <a:srgbClr val="00FF00"/>
                </a:gs>
                <a:gs pos="90000">
                  <a:srgbClr val="003300"/>
                </a:gs>
                <a:gs pos="2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フリーフォーム: 図形 1433">
              <a:extLst>
                <a:ext uri="{FF2B5EF4-FFF2-40B4-BE49-F238E27FC236}">
                  <a16:creationId xmlns:a16="http://schemas.microsoft.com/office/drawing/2014/main" id="{4CC3B7E2-E7E3-C6F6-22B5-5BE7D9F17FB5}"/>
                </a:ext>
              </a:extLst>
            </p:cNvPr>
            <p:cNvSpPr/>
            <p:nvPr/>
          </p:nvSpPr>
          <p:spPr>
            <a:xfrm>
              <a:off x="7509132" y="4390328"/>
              <a:ext cx="296363" cy="378606"/>
            </a:xfrm>
            <a:custGeom>
              <a:avLst/>
              <a:gdLst>
                <a:gd name="connsiteX0" fmla="*/ 338876 w 338876"/>
                <a:gd name="connsiteY0" fmla="*/ 0 h 378606"/>
                <a:gd name="connsiteX1" fmla="*/ 303395 w 338876"/>
                <a:gd name="connsiteY1" fmla="*/ 31783 h 378606"/>
                <a:gd name="connsiteX2" fmla="*/ 142394 w 338876"/>
                <a:gd name="connsiteY2" fmla="*/ 317000 h 378606"/>
                <a:gd name="connsiteX3" fmla="*/ 122848 w 338876"/>
                <a:gd name="connsiteY3" fmla="*/ 378606 h 378606"/>
                <a:gd name="connsiteX4" fmla="*/ 122535 w 338876"/>
                <a:gd name="connsiteY4" fmla="*/ 378509 h 378606"/>
                <a:gd name="connsiteX5" fmla="*/ 2378 w 338876"/>
                <a:gd name="connsiteY5" fmla="*/ 325819 h 378606"/>
                <a:gd name="connsiteX6" fmla="*/ 0 w 338876"/>
                <a:gd name="connsiteY6" fmla="*/ 324484 h 378606"/>
                <a:gd name="connsiteX7" fmla="*/ 9548 w 338876"/>
                <a:gd name="connsiteY7" fmla="*/ 295024 h 378606"/>
                <a:gd name="connsiteX8" fmla="*/ 274266 w 338876"/>
                <a:gd name="connsiteY8" fmla="*/ 25040 h 378606"/>
                <a:gd name="connsiteX9" fmla="*/ 338876 w 338876"/>
                <a:gd name="connsiteY9" fmla="*/ 0 h 3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8876" h="378606">
                  <a:moveTo>
                    <a:pt x="338876" y="0"/>
                  </a:moveTo>
                  <a:lnTo>
                    <a:pt x="303395" y="31783"/>
                  </a:lnTo>
                  <a:cubicBezTo>
                    <a:pt x="240833" y="100237"/>
                    <a:pt x="185985" y="198353"/>
                    <a:pt x="142394" y="317000"/>
                  </a:cubicBezTo>
                  <a:lnTo>
                    <a:pt x="122848" y="378606"/>
                  </a:lnTo>
                  <a:lnTo>
                    <a:pt x="122535" y="378509"/>
                  </a:lnTo>
                  <a:cubicBezTo>
                    <a:pt x="81669" y="363263"/>
                    <a:pt x="41585" y="345658"/>
                    <a:pt x="2378" y="325819"/>
                  </a:cubicBezTo>
                  <a:lnTo>
                    <a:pt x="0" y="324484"/>
                  </a:lnTo>
                  <a:lnTo>
                    <a:pt x="9548" y="295024"/>
                  </a:lnTo>
                  <a:cubicBezTo>
                    <a:pt x="60882" y="178280"/>
                    <a:pt x="155355" y="81334"/>
                    <a:pt x="274266" y="25040"/>
                  </a:cubicBezTo>
                  <a:lnTo>
                    <a:pt x="33887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FF0000"/>
                </a:gs>
                <a:gs pos="50000">
                  <a:srgbClr val="9900FF"/>
                </a:gs>
                <a:gs pos="60000">
                  <a:srgbClr val="00FF00"/>
                </a:gs>
                <a:gs pos="90000">
                  <a:srgbClr val="003300"/>
                </a:gs>
                <a:gs pos="8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5" name="グループ化 1434">
              <a:extLst>
                <a:ext uri="{FF2B5EF4-FFF2-40B4-BE49-F238E27FC236}">
                  <a16:creationId xmlns:a16="http://schemas.microsoft.com/office/drawing/2014/main" id="{D5627DD8-07BC-F30E-60B9-653009433308}"/>
                </a:ext>
              </a:extLst>
            </p:cNvPr>
            <p:cNvGrpSpPr/>
            <p:nvPr/>
          </p:nvGrpSpPr>
          <p:grpSpPr>
            <a:xfrm>
              <a:off x="7663423" y="4320164"/>
              <a:ext cx="228568" cy="228568"/>
              <a:chOff x="1663817" y="4607727"/>
              <a:chExt cx="228568" cy="228568"/>
            </a:xfrm>
          </p:grpSpPr>
          <p:sp>
            <p:nvSpPr>
              <p:cNvPr id="1439" name="楕円 1438">
                <a:extLst>
                  <a:ext uri="{FF2B5EF4-FFF2-40B4-BE49-F238E27FC236}">
                    <a16:creationId xmlns:a16="http://schemas.microsoft.com/office/drawing/2014/main" id="{6679E331-B899-D982-11A3-DFAF5DF6F265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0" name="楕円 1439">
                <a:extLst>
                  <a:ext uri="{FF2B5EF4-FFF2-40B4-BE49-F238E27FC236}">
                    <a16:creationId xmlns:a16="http://schemas.microsoft.com/office/drawing/2014/main" id="{409C01DF-3A58-282C-47D3-94E6A7262DA9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6" name="グループ化 1435">
              <a:extLst>
                <a:ext uri="{FF2B5EF4-FFF2-40B4-BE49-F238E27FC236}">
                  <a16:creationId xmlns:a16="http://schemas.microsoft.com/office/drawing/2014/main" id="{24A86450-E5FF-2E55-A51B-E7E27E959FE4}"/>
                </a:ext>
              </a:extLst>
            </p:cNvPr>
            <p:cNvGrpSpPr/>
            <p:nvPr/>
          </p:nvGrpSpPr>
          <p:grpSpPr>
            <a:xfrm>
              <a:off x="7989654" y="4320164"/>
              <a:ext cx="228568" cy="228568"/>
              <a:chOff x="1663817" y="4607727"/>
              <a:chExt cx="228568" cy="228568"/>
            </a:xfrm>
          </p:grpSpPr>
          <p:sp>
            <p:nvSpPr>
              <p:cNvPr id="1437" name="楕円 1436">
                <a:extLst>
                  <a:ext uri="{FF2B5EF4-FFF2-40B4-BE49-F238E27FC236}">
                    <a16:creationId xmlns:a16="http://schemas.microsoft.com/office/drawing/2014/main" id="{F7667AED-512F-0AFC-E2A8-E949C0E3D2A7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8" name="楕円 1437">
                <a:extLst>
                  <a:ext uri="{FF2B5EF4-FFF2-40B4-BE49-F238E27FC236}">
                    <a16:creationId xmlns:a16="http://schemas.microsoft.com/office/drawing/2014/main" id="{64EA20D2-E352-0212-6467-FC754401E300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052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タマムシのイラスト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323" name="グループ化 1322">
            <a:extLst>
              <a:ext uri="{FF2B5EF4-FFF2-40B4-BE49-F238E27FC236}">
                <a16:creationId xmlns:a16="http://schemas.microsoft.com/office/drawing/2014/main" id="{172AF13D-FFEF-D410-71AE-9E8C8EDBEC85}"/>
              </a:ext>
            </a:extLst>
          </p:cNvPr>
          <p:cNvGrpSpPr/>
          <p:nvPr/>
        </p:nvGrpSpPr>
        <p:grpSpPr>
          <a:xfrm>
            <a:off x="1246671" y="916069"/>
            <a:ext cx="1511186" cy="2512932"/>
            <a:chOff x="-520837" y="-915534"/>
            <a:chExt cx="1511186" cy="2674105"/>
          </a:xfrm>
        </p:grpSpPr>
        <p:sp>
          <p:nvSpPr>
            <p:cNvPr id="1324" name="フリーフォーム: 図形 1323">
              <a:extLst>
                <a:ext uri="{FF2B5EF4-FFF2-40B4-BE49-F238E27FC236}">
                  <a16:creationId xmlns:a16="http://schemas.microsoft.com/office/drawing/2014/main" id="{AC90F079-8A48-0957-DCD4-DDDE5FFC9F4C}"/>
                </a:ext>
              </a:extLst>
            </p:cNvPr>
            <p:cNvSpPr/>
            <p:nvPr/>
          </p:nvSpPr>
          <p:spPr>
            <a:xfrm rot="1939201" flipV="1">
              <a:off x="-520837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フリーフォーム: 図形 1324">
              <a:extLst>
                <a:ext uri="{FF2B5EF4-FFF2-40B4-BE49-F238E27FC236}">
                  <a16:creationId xmlns:a16="http://schemas.microsoft.com/office/drawing/2014/main" id="{1E1F8F5E-B333-6F8D-A72B-B89DA7CA5222}"/>
                </a:ext>
              </a:extLst>
            </p:cNvPr>
            <p:cNvSpPr/>
            <p:nvPr/>
          </p:nvSpPr>
          <p:spPr>
            <a:xfrm rot="1939201" flipV="1">
              <a:off x="-467666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フリーフォーム: 図形 1325">
              <a:extLst>
                <a:ext uri="{FF2B5EF4-FFF2-40B4-BE49-F238E27FC236}">
                  <a16:creationId xmlns:a16="http://schemas.microsoft.com/office/drawing/2014/main" id="{6FFCDA18-6E99-65B4-3CAC-5F57CAE66206}"/>
                </a:ext>
              </a:extLst>
            </p:cNvPr>
            <p:cNvSpPr/>
            <p:nvPr/>
          </p:nvSpPr>
          <p:spPr>
            <a:xfrm rot="19660799" flipH="1" flipV="1">
              <a:off x="719883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フリーフォーム: 図形 1326">
              <a:extLst>
                <a:ext uri="{FF2B5EF4-FFF2-40B4-BE49-F238E27FC236}">
                  <a16:creationId xmlns:a16="http://schemas.microsoft.com/office/drawing/2014/main" id="{82D363BC-DDD0-FCCE-9631-C25501DB7983}"/>
                </a:ext>
              </a:extLst>
            </p:cNvPr>
            <p:cNvSpPr/>
            <p:nvPr/>
          </p:nvSpPr>
          <p:spPr>
            <a:xfrm rot="19660799" flipH="1" flipV="1">
              <a:off x="666711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28" name="グループ化 1327">
              <a:extLst>
                <a:ext uri="{FF2B5EF4-FFF2-40B4-BE49-F238E27FC236}">
                  <a16:creationId xmlns:a16="http://schemas.microsoft.com/office/drawing/2014/main" id="{3982653D-A045-9F03-937B-215C5D496051}"/>
                </a:ext>
              </a:extLst>
            </p:cNvPr>
            <p:cNvGrpSpPr/>
            <p:nvPr/>
          </p:nvGrpSpPr>
          <p:grpSpPr>
            <a:xfrm>
              <a:off x="-219883" y="-402377"/>
              <a:ext cx="937314" cy="2160948"/>
              <a:chOff x="2416599" y="4143986"/>
              <a:chExt cx="1196624" cy="2802812"/>
            </a:xfrm>
          </p:grpSpPr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7C913830-3C40-F661-A87F-8E135BE07FA2}"/>
                  </a:ext>
                </a:extLst>
              </p:cNvPr>
              <p:cNvSpPr/>
              <p:nvPr/>
            </p:nvSpPr>
            <p:spPr>
              <a:xfrm>
                <a:off x="2416599" y="4143986"/>
                <a:ext cx="596912" cy="2802605"/>
              </a:xfrm>
              <a:custGeom>
                <a:avLst/>
                <a:gdLst>
                  <a:gd name="connsiteX0" fmla="*/ 1444717 w 1449440"/>
                  <a:gd name="connsiteY0" fmla="*/ 0 h 5484913"/>
                  <a:gd name="connsiteX1" fmla="*/ 1449440 w 1449440"/>
                  <a:gd name="connsiteY1" fmla="*/ 262 h 5484913"/>
                  <a:gd name="connsiteX2" fmla="*/ 1449440 w 1449440"/>
                  <a:gd name="connsiteY2" fmla="*/ 5484913 h 5484913"/>
                  <a:gd name="connsiteX3" fmla="*/ 1377943 w 1449440"/>
                  <a:gd name="connsiteY3" fmla="*/ 5476023 h 5484913"/>
                  <a:gd name="connsiteX4" fmla="*/ 0 w 1449440"/>
                  <a:gd name="connsiteY4" fmla="*/ 1465478 h 5484913"/>
                  <a:gd name="connsiteX5" fmla="*/ 1444717 w 1449440"/>
                  <a:gd name="connsiteY5" fmla="*/ 0 h 548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9440" h="5484913">
                    <a:moveTo>
                      <a:pt x="1444717" y="0"/>
                    </a:moveTo>
                    <a:lnTo>
                      <a:pt x="1449440" y="262"/>
                    </a:lnTo>
                    <a:lnTo>
                      <a:pt x="1449440" y="5484913"/>
                    </a:lnTo>
                    <a:lnTo>
                      <a:pt x="1377943" y="5476023"/>
                    </a:lnTo>
                    <a:cubicBezTo>
                      <a:pt x="610382" y="5285715"/>
                      <a:pt x="0" y="2228852"/>
                      <a:pt x="0" y="1465478"/>
                    </a:cubicBezTo>
                    <a:cubicBezTo>
                      <a:pt x="0" y="677480"/>
                      <a:pt x="642414" y="0"/>
                      <a:pt x="1444717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30000">
                    <a:srgbClr val="CC0000"/>
                  </a:gs>
                  <a:gs pos="40000">
                    <a:srgbClr val="FF0000"/>
                  </a:gs>
                  <a:gs pos="25000">
                    <a:srgbClr val="FF0000"/>
                  </a:gs>
                  <a:gs pos="20000">
                    <a:srgbClr val="FFFF00"/>
                  </a:gs>
                  <a:gs pos="0">
                    <a:srgbClr val="003300"/>
                  </a:gs>
                  <a:gs pos="10000">
                    <a:srgbClr val="006600"/>
                  </a:gs>
                  <a:gs pos="60000">
                    <a:srgbClr val="006600"/>
                  </a:gs>
                  <a:gs pos="75000">
                    <a:srgbClr val="33CC33"/>
                  </a:gs>
                  <a:gs pos="90000">
                    <a:srgbClr val="0033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67F5B875-F312-6BF4-40C6-40D6C5853876}"/>
                  </a:ext>
                </a:extLst>
              </p:cNvPr>
              <p:cNvSpPr/>
              <p:nvPr/>
            </p:nvSpPr>
            <p:spPr>
              <a:xfrm>
                <a:off x="3013511" y="4144120"/>
                <a:ext cx="599712" cy="2802678"/>
              </a:xfrm>
              <a:custGeom>
                <a:avLst/>
                <a:gdLst>
                  <a:gd name="connsiteX0" fmla="*/ 0 w 1456239"/>
                  <a:gd name="connsiteY0" fmla="*/ 0 h 5485056"/>
                  <a:gd name="connsiteX1" fmla="*/ 143721 w 1456239"/>
                  <a:gd name="connsiteY1" fmla="*/ 7977 h 5485056"/>
                  <a:gd name="connsiteX2" fmla="*/ 1455958 w 1456239"/>
                  <a:gd name="connsiteY2" fmla="*/ 1465216 h 5485056"/>
                  <a:gd name="connsiteX3" fmla="*/ 3259 w 1456239"/>
                  <a:gd name="connsiteY3" fmla="*/ 5485056 h 5485056"/>
                  <a:gd name="connsiteX4" fmla="*/ 0 w 1456239"/>
                  <a:gd name="connsiteY4" fmla="*/ 5484651 h 5485056"/>
                  <a:gd name="connsiteX5" fmla="*/ 0 w 1456239"/>
                  <a:gd name="connsiteY5" fmla="*/ 0 h 548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239" h="5485056">
                    <a:moveTo>
                      <a:pt x="0" y="0"/>
                    </a:moveTo>
                    <a:lnTo>
                      <a:pt x="143721" y="7977"/>
                    </a:lnTo>
                    <a:cubicBezTo>
                      <a:pt x="875434" y="89532"/>
                      <a:pt x="1440991" y="763885"/>
                      <a:pt x="1455958" y="1465216"/>
                    </a:cubicBezTo>
                    <a:cubicBezTo>
                      <a:pt x="1471923" y="2213304"/>
                      <a:pt x="805562" y="5485056"/>
                      <a:pt x="3259" y="5485056"/>
                    </a:cubicBezTo>
                    <a:lnTo>
                      <a:pt x="0" y="548465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70000">
                    <a:srgbClr val="CC0000"/>
                  </a:gs>
                  <a:gs pos="60000">
                    <a:srgbClr val="FF0000"/>
                  </a:gs>
                  <a:gs pos="75000">
                    <a:srgbClr val="FF0000"/>
                  </a:gs>
                  <a:gs pos="80000">
                    <a:srgbClr val="FFFF00"/>
                  </a:gs>
                  <a:gs pos="100000">
                    <a:srgbClr val="003300"/>
                  </a:gs>
                  <a:gs pos="90000">
                    <a:srgbClr val="006600"/>
                  </a:gs>
                  <a:gs pos="40000">
                    <a:srgbClr val="006600"/>
                  </a:gs>
                  <a:gs pos="25000">
                    <a:srgbClr val="33CC33"/>
                  </a:gs>
                  <a:gs pos="10000">
                    <a:srgbClr val="0033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29" name="月 1328">
              <a:extLst>
                <a:ext uri="{FF2B5EF4-FFF2-40B4-BE49-F238E27FC236}">
                  <a16:creationId xmlns:a16="http://schemas.microsoft.com/office/drawing/2014/main" id="{69671765-3621-AEC1-3F36-E635ECB2130A}"/>
                </a:ext>
              </a:extLst>
            </p:cNvPr>
            <p:cNvSpPr/>
            <p:nvPr/>
          </p:nvSpPr>
          <p:spPr>
            <a:xfrm rot="5400000">
              <a:off x="365909" y="-1035845"/>
              <a:ext cx="402053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0" name="月 1329">
              <a:extLst>
                <a:ext uri="{FF2B5EF4-FFF2-40B4-BE49-F238E27FC236}">
                  <a16:creationId xmlns:a16="http://schemas.microsoft.com/office/drawing/2014/main" id="{2CF4837B-690D-6A67-5875-47214135B5A7}"/>
                </a:ext>
              </a:extLst>
            </p:cNvPr>
            <p:cNvSpPr/>
            <p:nvPr/>
          </p:nvSpPr>
          <p:spPr>
            <a:xfrm rot="5400000">
              <a:off x="-279991" y="-1035843"/>
              <a:ext cx="402052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フリーフォーム: 図形 1330">
              <a:extLst>
                <a:ext uri="{FF2B5EF4-FFF2-40B4-BE49-F238E27FC236}">
                  <a16:creationId xmlns:a16="http://schemas.microsoft.com/office/drawing/2014/main" id="{3B84B101-D536-9554-CA14-48EE032F84E1}"/>
                </a:ext>
              </a:extLst>
            </p:cNvPr>
            <p:cNvSpPr/>
            <p:nvPr/>
          </p:nvSpPr>
          <p:spPr>
            <a:xfrm rot="1800000">
              <a:off x="573023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32" name="フリーフォーム: 図形 1331">
              <a:extLst>
                <a:ext uri="{FF2B5EF4-FFF2-40B4-BE49-F238E27FC236}">
                  <a16:creationId xmlns:a16="http://schemas.microsoft.com/office/drawing/2014/main" id="{B5B85E37-BD9D-94CF-E3EC-5C70EEED6AC0}"/>
                </a:ext>
              </a:extLst>
            </p:cNvPr>
            <p:cNvSpPr/>
            <p:nvPr/>
          </p:nvSpPr>
          <p:spPr>
            <a:xfrm rot="19800000" flipH="1">
              <a:off x="-361425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33" name="フリーフォーム: 図形 1332">
              <a:extLst>
                <a:ext uri="{FF2B5EF4-FFF2-40B4-BE49-F238E27FC236}">
                  <a16:creationId xmlns:a16="http://schemas.microsoft.com/office/drawing/2014/main" id="{E6848F23-3DA8-8F44-38DF-4892323102BF}"/>
                </a:ext>
              </a:extLst>
            </p:cNvPr>
            <p:cNvSpPr/>
            <p:nvPr/>
          </p:nvSpPr>
          <p:spPr>
            <a:xfrm>
              <a:off x="256559" y="-558186"/>
              <a:ext cx="306320" cy="418476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フリーフォーム: 図形 1333">
              <a:extLst>
                <a:ext uri="{FF2B5EF4-FFF2-40B4-BE49-F238E27FC236}">
                  <a16:creationId xmlns:a16="http://schemas.microsoft.com/office/drawing/2014/main" id="{0EB30391-1C0D-2D87-31FA-9480DA7B3E62}"/>
                </a:ext>
              </a:extLst>
            </p:cNvPr>
            <p:cNvSpPr/>
            <p:nvPr/>
          </p:nvSpPr>
          <p:spPr>
            <a:xfrm>
              <a:off x="-84788" y="-560207"/>
              <a:ext cx="341347" cy="421290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30000">
                  <a:srgbClr val="CC0000"/>
                </a:gs>
                <a:gs pos="40000">
                  <a:srgbClr val="FF0000"/>
                </a:gs>
                <a:gs pos="25000">
                  <a:srgbClr val="FF0000"/>
                </a:gs>
                <a:gs pos="20000">
                  <a:srgbClr val="FFFF00"/>
                </a:gs>
                <a:gs pos="0">
                  <a:srgbClr val="003300"/>
                </a:gs>
                <a:gs pos="10000">
                  <a:srgbClr val="006600"/>
                </a:gs>
                <a:gs pos="60000">
                  <a:srgbClr val="006600"/>
                </a:gs>
                <a:gs pos="75000">
                  <a:srgbClr val="33CC33"/>
                </a:gs>
                <a:gs pos="9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フリーフォーム: 図形 1334">
              <a:extLst>
                <a:ext uri="{FF2B5EF4-FFF2-40B4-BE49-F238E27FC236}">
                  <a16:creationId xmlns:a16="http://schemas.microsoft.com/office/drawing/2014/main" id="{916A6671-B3B0-D4B9-95E2-8057DE3F3D91}"/>
                </a:ext>
              </a:extLst>
            </p:cNvPr>
            <p:cNvSpPr/>
            <p:nvPr/>
          </p:nvSpPr>
          <p:spPr>
            <a:xfrm flipV="1">
              <a:off x="75225" y="-497031"/>
              <a:ext cx="327642" cy="35811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gradFill>
              <a:gsLst>
                <a:gs pos="90000">
                  <a:srgbClr val="003300"/>
                </a:gs>
                <a:gs pos="50000">
                  <a:schemeClr val="accent6">
                    <a:lumMod val="75000"/>
                  </a:schemeClr>
                </a:gs>
                <a:gs pos="10000">
                  <a:srgbClr val="0033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フリーフォーム: 図形 1335">
              <a:extLst>
                <a:ext uri="{FF2B5EF4-FFF2-40B4-BE49-F238E27FC236}">
                  <a16:creationId xmlns:a16="http://schemas.microsoft.com/office/drawing/2014/main" id="{D9012E33-BFFE-0D81-89C6-9DD8B6895682}"/>
                </a:ext>
              </a:extLst>
            </p:cNvPr>
            <p:cNvSpPr/>
            <p:nvPr/>
          </p:nvSpPr>
          <p:spPr>
            <a:xfrm>
              <a:off x="63543" y="-609398"/>
              <a:ext cx="351006" cy="17683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フローチャート: 結合子 1336">
              <a:extLst>
                <a:ext uri="{FF2B5EF4-FFF2-40B4-BE49-F238E27FC236}">
                  <a16:creationId xmlns:a16="http://schemas.microsoft.com/office/drawing/2014/main" id="{53485E9C-12BC-8A7B-3C13-E87E48191686}"/>
                </a:ext>
              </a:extLst>
            </p:cNvPr>
            <p:cNvSpPr/>
            <p:nvPr/>
          </p:nvSpPr>
          <p:spPr>
            <a:xfrm rot="19800000">
              <a:off x="75093" y="-600240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フローチャート: 結合子 1337">
              <a:extLst>
                <a:ext uri="{FF2B5EF4-FFF2-40B4-BE49-F238E27FC236}">
                  <a16:creationId xmlns:a16="http://schemas.microsoft.com/office/drawing/2014/main" id="{E9F4F6A7-29B5-1840-859C-4F44D4A3DBC1}"/>
                </a:ext>
              </a:extLst>
            </p:cNvPr>
            <p:cNvSpPr/>
            <p:nvPr/>
          </p:nvSpPr>
          <p:spPr>
            <a:xfrm rot="1800000" flipH="1">
              <a:off x="269001" y="-600241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フローチャート: 結合子 1338">
              <a:extLst>
                <a:ext uri="{FF2B5EF4-FFF2-40B4-BE49-F238E27FC236}">
                  <a16:creationId xmlns:a16="http://schemas.microsoft.com/office/drawing/2014/main" id="{B55A61A3-C24B-8269-9E66-AB66D9E7BDEF}"/>
                </a:ext>
              </a:extLst>
            </p:cNvPr>
            <p:cNvSpPr/>
            <p:nvPr/>
          </p:nvSpPr>
          <p:spPr>
            <a:xfrm flipH="1">
              <a:off x="309085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フローチャート: 結合子 1339">
              <a:extLst>
                <a:ext uri="{FF2B5EF4-FFF2-40B4-BE49-F238E27FC236}">
                  <a16:creationId xmlns:a16="http://schemas.microsoft.com/office/drawing/2014/main" id="{28602AAB-7287-9F0E-6DF7-CF49AE35263B}"/>
                </a:ext>
              </a:extLst>
            </p:cNvPr>
            <p:cNvSpPr/>
            <p:nvPr/>
          </p:nvSpPr>
          <p:spPr>
            <a:xfrm flipH="1">
              <a:off x="152999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3" name="グループ化 1342">
            <a:extLst>
              <a:ext uri="{FF2B5EF4-FFF2-40B4-BE49-F238E27FC236}">
                <a16:creationId xmlns:a16="http://schemas.microsoft.com/office/drawing/2014/main" id="{74EE26CF-7328-ECD8-B54F-78A2D87AD2D3}"/>
              </a:ext>
            </a:extLst>
          </p:cNvPr>
          <p:cNvGrpSpPr/>
          <p:nvPr/>
        </p:nvGrpSpPr>
        <p:grpSpPr>
          <a:xfrm>
            <a:off x="4193071" y="916069"/>
            <a:ext cx="1511186" cy="2512932"/>
            <a:chOff x="4193071" y="916069"/>
            <a:chExt cx="1511186" cy="2512932"/>
          </a:xfrm>
        </p:grpSpPr>
        <p:sp>
          <p:nvSpPr>
            <p:cNvPr id="1344" name="フリーフォーム: 図形 1343">
              <a:extLst>
                <a:ext uri="{FF2B5EF4-FFF2-40B4-BE49-F238E27FC236}">
                  <a16:creationId xmlns:a16="http://schemas.microsoft.com/office/drawing/2014/main" id="{8E1E83D5-2054-CBE6-9467-4737A13591C5}"/>
                </a:ext>
              </a:extLst>
            </p:cNvPr>
            <p:cNvSpPr/>
            <p:nvPr/>
          </p:nvSpPr>
          <p:spPr>
            <a:xfrm rot="1939201" flipV="1">
              <a:off x="4193071" y="1590628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フリーフォーム: 図形 1344">
              <a:extLst>
                <a:ext uri="{FF2B5EF4-FFF2-40B4-BE49-F238E27FC236}">
                  <a16:creationId xmlns:a16="http://schemas.microsoft.com/office/drawing/2014/main" id="{186D48C5-8909-EE23-1D9D-22B0599091D1}"/>
                </a:ext>
              </a:extLst>
            </p:cNvPr>
            <p:cNvSpPr/>
            <p:nvPr/>
          </p:nvSpPr>
          <p:spPr>
            <a:xfrm rot="1939201" flipV="1">
              <a:off x="4246242" y="1979285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フリーフォーム: 図形 1345">
              <a:extLst>
                <a:ext uri="{FF2B5EF4-FFF2-40B4-BE49-F238E27FC236}">
                  <a16:creationId xmlns:a16="http://schemas.microsoft.com/office/drawing/2014/main" id="{6D9BB16D-2460-9986-B88E-527D306C8BE3}"/>
                </a:ext>
              </a:extLst>
            </p:cNvPr>
            <p:cNvSpPr/>
            <p:nvPr/>
          </p:nvSpPr>
          <p:spPr>
            <a:xfrm rot="19660799" flipH="1" flipV="1">
              <a:off x="5433791" y="1590628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フリーフォーム: 図形 1346">
              <a:extLst>
                <a:ext uri="{FF2B5EF4-FFF2-40B4-BE49-F238E27FC236}">
                  <a16:creationId xmlns:a16="http://schemas.microsoft.com/office/drawing/2014/main" id="{525848B4-6E82-6708-608D-1FDEC6072E5C}"/>
                </a:ext>
              </a:extLst>
            </p:cNvPr>
            <p:cNvSpPr/>
            <p:nvPr/>
          </p:nvSpPr>
          <p:spPr>
            <a:xfrm rot="19660799" flipH="1" flipV="1">
              <a:off x="5380619" y="1979285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フリーフォーム: 図形 1347">
              <a:extLst>
                <a:ext uri="{FF2B5EF4-FFF2-40B4-BE49-F238E27FC236}">
                  <a16:creationId xmlns:a16="http://schemas.microsoft.com/office/drawing/2014/main" id="{BCB1A2D2-C559-A756-F7F4-F0E8B23A7A6A}"/>
                </a:ext>
              </a:extLst>
            </p:cNvPr>
            <p:cNvSpPr/>
            <p:nvPr/>
          </p:nvSpPr>
          <p:spPr>
            <a:xfrm>
              <a:off x="4494025" y="1398297"/>
              <a:ext cx="467560" cy="2030554"/>
            </a:xfrm>
            <a:custGeom>
              <a:avLst/>
              <a:gdLst>
                <a:gd name="connsiteX0" fmla="*/ 1444717 w 1449440"/>
                <a:gd name="connsiteY0" fmla="*/ 0 h 5484913"/>
                <a:gd name="connsiteX1" fmla="*/ 1449440 w 1449440"/>
                <a:gd name="connsiteY1" fmla="*/ 262 h 5484913"/>
                <a:gd name="connsiteX2" fmla="*/ 1449440 w 1449440"/>
                <a:gd name="connsiteY2" fmla="*/ 5484913 h 5484913"/>
                <a:gd name="connsiteX3" fmla="*/ 1377943 w 1449440"/>
                <a:gd name="connsiteY3" fmla="*/ 5476023 h 5484913"/>
                <a:gd name="connsiteX4" fmla="*/ 0 w 1449440"/>
                <a:gd name="connsiteY4" fmla="*/ 1465478 h 5484913"/>
                <a:gd name="connsiteX5" fmla="*/ 1444717 w 1449440"/>
                <a:gd name="connsiteY5" fmla="*/ 0 h 5484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440" h="5484913">
                  <a:moveTo>
                    <a:pt x="1444717" y="0"/>
                  </a:moveTo>
                  <a:lnTo>
                    <a:pt x="1449440" y="262"/>
                  </a:lnTo>
                  <a:lnTo>
                    <a:pt x="1449440" y="5484913"/>
                  </a:lnTo>
                  <a:lnTo>
                    <a:pt x="1377943" y="5476023"/>
                  </a:lnTo>
                  <a:cubicBezTo>
                    <a:pt x="610382" y="5285715"/>
                    <a:pt x="0" y="2228852"/>
                    <a:pt x="0" y="1465478"/>
                  </a:cubicBezTo>
                  <a:cubicBezTo>
                    <a:pt x="0" y="677480"/>
                    <a:pt x="642414" y="0"/>
                    <a:pt x="1444717" y="0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rgbClr val="FF0000"/>
                </a:gs>
                <a:gs pos="20000">
                  <a:srgbClr val="0070C0"/>
                </a:gs>
                <a:gs pos="50000">
                  <a:srgbClr val="9900FF"/>
                </a:gs>
                <a:gs pos="70000">
                  <a:srgbClr val="00FF00"/>
                </a:gs>
                <a:gs pos="90000">
                  <a:srgbClr val="003300"/>
                </a:gs>
                <a:gs pos="8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フリーフォーム: 図形 1348">
              <a:extLst>
                <a:ext uri="{FF2B5EF4-FFF2-40B4-BE49-F238E27FC236}">
                  <a16:creationId xmlns:a16="http://schemas.microsoft.com/office/drawing/2014/main" id="{BB3113F2-6F28-1032-48AF-F9A6400D6354}"/>
                </a:ext>
              </a:extLst>
            </p:cNvPr>
            <p:cNvSpPr/>
            <p:nvPr/>
          </p:nvSpPr>
          <p:spPr>
            <a:xfrm>
              <a:off x="4961585" y="1398394"/>
              <a:ext cx="469754" cy="2030607"/>
            </a:xfrm>
            <a:custGeom>
              <a:avLst/>
              <a:gdLst>
                <a:gd name="connsiteX0" fmla="*/ 0 w 1456239"/>
                <a:gd name="connsiteY0" fmla="*/ 0 h 5485056"/>
                <a:gd name="connsiteX1" fmla="*/ 143721 w 1456239"/>
                <a:gd name="connsiteY1" fmla="*/ 7977 h 5485056"/>
                <a:gd name="connsiteX2" fmla="*/ 1455958 w 1456239"/>
                <a:gd name="connsiteY2" fmla="*/ 1465216 h 5485056"/>
                <a:gd name="connsiteX3" fmla="*/ 3259 w 1456239"/>
                <a:gd name="connsiteY3" fmla="*/ 5485056 h 5485056"/>
                <a:gd name="connsiteX4" fmla="*/ 0 w 1456239"/>
                <a:gd name="connsiteY4" fmla="*/ 5484651 h 5485056"/>
                <a:gd name="connsiteX5" fmla="*/ 0 w 1456239"/>
                <a:gd name="connsiteY5" fmla="*/ 0 h 548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6239" h="5485056">
                  <a:moveTo>
                    <a:pt x="0" y="0"/>
                  </a:moveTo>
                  <a:lnTo>
                    <a:pt x="143721" y="7977"/>
                  </a:lnTo>
                  <a:cubicBezTo>
                    <a:pt x="875434" y="89532"/>
                    <a:pt x="1440991" y="763885"/>
                    <a:pt x="1455958" y="1465216"/>
                  </a:cubicBezTo>
                  <a:cubicBezTo>
                    <a:pt x="1471923" y="2213304"/>
                    <a:pt x="805562" y="5485056"/>
                    <a:pt x="3259" y="5485056"/>
                  </a:cubicBezTo>
                  <a:lnTo>
                    <a:pt x="0" y="54846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0000"/>
                </a:gs>
                <a:gs pos="80000">
                  <a:srgbClr val="0070C0"/>
                </a:gs>
                <a:gs pos="50000">
                  <a:srgbClr val="9900FF"/>
                </a:gs>
                <a:gs pos="30000">
                  <a:srgbClr val="00FF00"/>
                </a:gs>
                <a:gs pos="90000">
                  <a:srgbClr val="003300"/>
                </a:gs>
                <a:gs pos="2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月 1349">
              <a:extLst>
                <a:ext uri="{FF2B5EF4-FFF2-40B4-BE49-F238E27FC236}">
                  <a16:creationId xmlns:a16="http://schemas.microsoft.com/office/drawing/2014/main" id="{94276550-BB58-A293-862E-FA6612684218}"/>
                </a:ext>
              </a:extLst>
            </p:cNvPr>
            <p:cNvSpPr/>
            <p:nvPr/>
          </p:nvSpPr>
          <p:spPr>
            <a:xfrm rot="5400000">
              <a:off x="5091933" y="783642"/>
              <a:ext cx="377821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月 1350">
              <a:extLst>
                <a:ext uri="{FF2B5EF4-FFF2-40B4-BE49-F238E27FC236}">
                  <a16:creationId xmlns:a16="http://schemas.microsoft.com/office/drawing/2014/main" id="{5E2A977A-3B20-0722-CEED-86153BA42811}"/>
                </a:ext>
              </a:extLst>
            </p:cNvPr>
            <p:cNvSpPr/>
            <p:nvPr/>
          </p:nvSpPr>
          <p:spPr>
            <a:xfrm rot="5400000">
              <a:off x="4446033" y="783644"/>
              <a:ext cx="377820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フリーフォーム: 図形 1351">
              <a:extLst>
                <a:ext uri="{FF2B5EF4-FFF2-40B4-BE49-F238E27FC236}">
                  <a16:creationId xmlns:a16="http://schemas.microsoft.com/office/drawing/2014/main" id="{C1F8C405-A74B-EDE6-23FC-8848D8DDD6AD}"/>
                </a:ext>
              </a:extLst>
            </p:cNvPr>
            <p:cNvSpPr/>
            <p:nvPr/>
          </p:nvSpPr>
          <p:spPr>
            <a:xfrm rot="1800000">
              <a:off x="5286931" y="1095870"/>
              <a:ext cx="276372" cy="548116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53" name="フリーフォーム: 図形 1352">
              <a:extLst>
                <a:ext uri="{FF2B5EF4-FFF2-40B4-BE49-F238E27FC236}">
                  <a16:creationId xmlns:a16="http://schemas.microsoft.com/office/drawing/2014/main" id="{75D07C4D-280B-76D0-1352-4A222A7DF871}"/>
                </a:ext>
              </a:extLst>
            </p:cNvPr>
            <p:cNvSpPr/>
            <p:nvPr/>
          </p:nvSpPr>
          <p:spPr>
            <a:xfrm rot="19800000" flipH="1">
              <a:off x="4352483" y="1095870"/>
              <a:ext cx="276372" cy="548116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54" name="フリーフォーム: 図形 1353">
              <a:extLst>
                <a:ext uri="{FF2B5EF4-FFF2-40B4-BE49-F238E27FC236}">
                  <a16:creationId xmlns:a16="http://schemas.microsoft.com/office/drawing/2014/main" id="{6782A455-FE81-2B5A-08E1-587A7364AAD2}"/>
                </a:ext>
              </a:extLst>
            </p:cNvPr>
            <p:cNvSpPr/>
            <p:nvPr/>
          </p:nvSpPr>
          <p:spPr>
            <a:xfrm>
              <a:off x="4970467" y="1251879"/>
              <a:ext cx="306320" cy="393254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0000"/>
                </a:gs>
                <a:gs pos="80000">
                  <a:srgbClr val="0070C0"/>
                </a:gs>
                <a:gs pos="50000">
                  <a:srgbClr val="9900FF"/>
                </a:gs>
                <a:gs pos="30000">
                  <a:srgbClr val="00FF00"/>
                </a:gs>
                <a:gs pos="90000">
                  <a:srgbClr val="003300"/>
                </a:gs>
                <a:gs pos="2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フリーフォーム: 図形 1354">
              <a:extLst>
                <a:ext uri="{FF2B5EF4-FFF2-40B4-BE49-F238E27FC236}">
                  <a16:creationId xmlns:a16="http://schemas.microsoft.com/office/drawing/2014/main" id="{BE164988-EE4C-EB82-50C3-9901CB127402}"/>
                </a:ext>
              </a:extLst>
            </p:cNvPr>
            <p:cNvSpPr/>
            <p:nvPr/>
          </p:nvSpPr>
          <p:spPr>
            <a:xfrm>
              <a:off x="4629120" y="1249980"/>
              <a:ext cx="341347" cy="395898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40000">
                  <a:srgbClr val="FF0000"/>
                </a:gs>
                <a:gs pos="20000">
                  <a:srgbClr val="0070C0"/>
                </a:gs>
                <a:gs pos="50000">
                  <a:srgbClr val="9900FF"/>
                </a:gs>
                <a:gs pos="70000">
                  <a:srgbClr val="00FF00"/>
                </a:gs>
                <a:gs pos="90000">
                  <a:srgbClr val="003300"/>
                </a:gs>
                <a:gs pos="8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6" name="フリーフォーム: 図形 1355">
              <a:extLst>
                <a:ext uri="{FF2B5EF4-FFF2-40B4-BE49-F238E27FC236}">
                  <a16:creationId xmlns:a16="http://schemas.microsoft.com/office/drawing/2014/main" id="{AA99BB64-C77F-7D5C-A9EB-5590E4D521F0}"/>
                </a:ext>
              </a:extLst>
            </p:cNvPr>
            <p:cNvSpPr/>
            <p:nvPr/>
          </p:nvSpPr>
          <p:spPr>
            <a:xfrm flipV="1">
              <a:off x="4789133" y="1309348"/>
              <a:ext cx="327642" cy="336528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gradFill>
              <a:gsLst>
                <a:gs pos="90000">
                  <a:srgbClr val="003300"/>
                </a:gs>
                <a:gs pos="50000">
                  <a:schemeClr val="accent6">
                    <a:lumMod val="75000"/>
                  </a:schemeClr>
                </a:gs>
                <a:gs pos="10000">
                  <a:srgbClr val="0033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7" name="フリーフォーム: 図形 1356">
              <a:extLst>
                <a:ext uri="{FF2B5EF4-FFF2-40B4-BE49-F238E27FC236}">
                  <a16:creationId xmlns:a16="http://schemas.microsoft.com/office/drawing/2014/main" id="{91EBED60-A8F7-5220-9D58-6CB937BA1B7B}"/>
                </a:ext>
              </a:extLst>
            </p:cNvPr>
            <p:cNvSpPr/>
            <p:nvPr/>
          </p:nvSpPr>
          <p:spPr>
            <a:xfrm>
              <a:off x="4777451" y="1203754"/>
              <a:ext cx="351006" cy="166174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フローチャート: 結合子 1357">
              <a:extLst>
                <a:ext uri="{FF2B5EF4-FFF2-40B4-BE49-F238E27FC236}">
                  <a16:creationId xmlns:a16="http://schemas.microsoft.com/office/drawing/2014/main" id="{46CB8C2B-A1B2-A31C-A8D0-CDC89EC331DF}"/>
                </a:ext>
              </a:extLst>
            </p:cNvPr>
            <p:cNvSpPr/>
            <p:nvPr/>
          </p:nvSpPr>
          <p:spPr>
            <a:xfrm rot="19800000">
              <a:off x="4789001" y="1212360"/>
              <a:ext cx="140650" cy="92758"/>
            </a:xfrm>
            <a:prstGeom prst="flowChartConnector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フローチャート: 結合子 1358">
              <a:extLst>
                <a:ext uri="{FF2B5EF4-FFF2-40B4-BE49-F238E27FC236}">
                  <a16:creationId xmlns:a16="http://schemas.microsoft.com/office/drawing/2014/main" id="{9A70D9E4-13C6-576C-1B07-9678E4A70818}"/>
                </a:ext>
              </a:extLst>
            </p:cNvPr>
            <p:cNvSpPr/>
            <p:nvPr/>
          </p:nvSpPr>
          <p:spPr>
            <a:xfrm rot="1800000" flipH="1">
              <a:off x="4982909" y="1212359"/>
              <a:ext cx="140650" cy="92758"/>
            </a:xfrm>
            <a:prstGeom prst="flowChartConnector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0" name="フローチャート: 結合子 1359">
              <a:extLst>
                <a:ext uri="{FF2B5EF4-FFF2-40B4-BE49-F238E27FC236}">
                  <a16:creationId xmlns:a16="http://schemas.microsoft.com/office/drawing/2014/main" id="{D93F6DE6-703A-E390-59FE-E6505BBC0629}"/>
                </a:ext>
              </a:extLst>
            </p:cNvPr>
            <p:cNvSpPr/>
            <p:nvPr/>
          </p:nvSpPr>
          <p:spPr>
            <a:xfrm flipH="1">
              <a:off x="5022993" y="1220618"/>
              <a:ext cx="32932" cy="30947"/>
            </a:xfrm>
            <a:prstGeom prst="flowChartConnector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1" name="フローチャート: 結合子 1360">
              <a:extLst>
                <a:ext uri="{FF2B5EF4-FFF2-40B4-BE49-F238E27FC236}">
                  <a16:creationId xmlns:a16="http://schemas.microsoft.com/office/drawing/2014/main" id="{525070D3-FB02-144B-D798-2919FF714B13}"/>
                </a:ext>
              </a:extLst>
            </p:cNvPr>
            <p:cNvSpPr/>
            <p:nvPr/>
          </p:nvSpPr>
          <p:spPr>
            <a:xfrm flipH="1">
              <a:off x="4866907" y="1220618"/>
              <a:ext cx="32932" cy="30947"/>
            </a:xfrm>
            <a:prstGeom prst="flowChartConnector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2" name="グループ化 1361">
            <a:extLst>
              <a:ext uri="{FF2B5EF4-FFF2-40B4-BE49-F238E27FC236}">
                <a16:creationId xmlns:a16="http://schemas.microsoft.com/office/drawing/2014/main" id="{64F34961-F8AE-E544-01CA-0B23E86D820F}"/>
              </a:ext>
            </a:extLst>
          </p:cNvPr>
          <p:cNvGrpSpPr/>
          <p:nvPr/>
        </p:nvGrpSpPr>
        <p:grpSpPr>
          <a:xfrm>
            <a:off x="7139471" y="916069"/>
            <a:ext cx="1511186" cy="2512932"/>
            <a:chOff x="7139471" y="916069"/>
            <a:chExt cx="1511186" cy="2512932"/>
          </a:xfrm>
        </p:grpSpPr>
        <p:sp>
          <p:nvSpPr>
            <p:cNvPr id="1363" name="フリーフォーム: 図形 1362">
              <a:extLst>
                <a:ext uri="{FF2B5EF4-FFF2-40B4-BE49-F238E27FC236}">
                  <a16:creationId xmlns:a16="http://schemas.microsoft.com/office/drawing/2014/main" id="{0847D0A6-D452-18B9-5E83-0276633E2B20}"/>
                </a:ext>
              </a:extLst>
            </p:cNvPr>
            <p:cNvSpPr/>
            <p:nvPr/>
          </p:nvSpPr>
          <p:spPr>
            <a:xfrm rot="1939201" flipV="1">
              <a:off x="7139471" y="1590628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フリーフォーム: 図形 1363">
              <a:extLst>
                <a:ext uri="{FF2B5EF4-FFF2-40B4-BE49-F238E27FC236}">
                  <a16:creationId xmlns:a16="http://schemas.microsoft.com/office/drawing/2014/main" id="{B6E3C776-3627-80DE-20DD-E64EFF37A0A1}"/>
                </a:ext>
              </a:extLst>
            </p:cNvPr>
            <p:cNvSpPr/>
            <p:nvPr/>
          </p:nvSpPr>
          <p:spPr>
            <a:xfrm rot="1939201" flipV="1">
              <a:off x="7192642" y="1979285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フリーフォーム: 図形 1364">
              <a:extLst>
                <a:ext uri="{FF2B5EF4-FFF2-40B4-BE49-F238E27FC236}">
                  <a16:creationId xmlns:a16="http://schemas.microsoft.com/office/drawing/2014/main" id="{BEA23AF1-64FE-10DC-8E45-363456DF9544}"/>
                </a:ext>
              </a:extLst>
            </p:cNvPr>
            <p:cNvSpPr/>
            <p:nvPr/>
          </p:nvSpPr>
          <p:spPr>
            <a:xfrm rot="19660799" flipH="1" flipV="1">
              <a:off x="8380191" y="1590628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フリーフォーム: 図形 1365">
              <a:extLst>
                <a:ext uri="{FF2B5EF4-FFF2-40B4-BE49-F238E27FC236}">
                  <a16:creationId xmlns:a16="http://schemas.microsoft.com/office/drawing/2014/main" id="{FA874478-47C2-9CF9-8509-A8A671875E47}"/>
                </a:ext>
              </a:extLst>
            </p:cNvPr>
            <p:cNvSpPr/>
            <p:nvPr/>
          </p:nvSpPr>
          <p:spPr>
            <a:xfrm rot="19660799" flipH="1" flipV="1">
              <a:off x="8327019" y="1979285"/>
              <a:ext cx="270466" cy="807666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7" name="フリーフォーム: 図形 1366">
              <a:extLst>
                <a:ext uri="{FF2B5EF4-FFF2-40B4-BE49-F238E27FC236}">
                  <a16:creationId xmlns:a16="http://schemas.microsoft.com/office/drawing/2014/main" id="{2D476BD7-2B1D-F654-B028-FE42D85FAF3D}"/>
                </a:ext>
              </a:extLst>
            </p:cNvPr>
            <p:cNvSpPr/>
            <p:nvPr/>
          </p:nvSpPr>
          <p:spPr>
            <a:xfrm>
              <a:off x="7440425" y="1398297"/>
              <a:ext cx="467560" cy="2030554"/>
            </a:xfrm>
            <a:custGeom>
              <a:avLst/>
              <a:gdLst>
                <a:gd name="connsiteX0" fmla="*/ 1444717 w 1449440"/>
                <a:gd name="connsiteY0" fmla="*/ 0 h 5484913"/>
                <a:gd name="connsiteX1" fmla="*/ 1449440 w 1449440"/>
                <a:gd name="connsiteY1" fmla="*/ 262 h 5484913"/>
                <a:gd name="connsiteX2" fmla="*/ 1449440 w 1449440"/>
                <a:gd name="connsiteY2" fmla="*/ 5484913 h 5484913"/>
                <a:gd name="connsiteX3" fmla="*/ 1377943 w 1449440"/>
                <a:gd name="connsiteY3" fmla="*/ 5476023 h 5484913"/>
                <a:gd name="connsiteX4" fmla="*/ 0 w 1449440"/>
                <a:gd name="connsiteY4" fmla="*/ 1465478 h 5484913"/>
                <a:gd name="connsiteX5" fmla="*/ 1444717 w 1449440"/>
                <a:gd name="connsiteY5" fmla="*/ 0 h 5484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440" h="5484913">
                  <a:moveTo>
                    <a:pt x="1444717" y="0"/>
                  </a:moveTo>
                  <a:lnTo>
                    <a:pt x="1449440" y="262"/>
                  </a:lnTo>
                  <a:lnTo>
                    <a:pt x="1449440" y="5484913"/>
                  </a:lnTo>
                  <a:lnTo>
                    <a:pt x="1377943" y="5476023"/>
                  </a:lnTo>
                  <a:cubicBezTo>
                    <a:pt x="610382" y="5285715"/>
                    <a:pt x="0" y="2228852"/>
                    <a:pt x="0" y="1465478"/>
                  </a:cubicBezTo>
                  <a:cubicBezTo>
                    <a:pt x="0" y="677480"/>
                    <a:pt x="642414" y="0"/>
                    <a:pt x="1444717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0000"/>
                </a:gs>
                <a:gs pos="50000">
                  <a:srgbClr val="9900FF"/>
                </a:gs>
                <a:gs pos="60000">
                  <a:srgbClr val="00FF00"/>
                </a:gs>
                <a:gs pos="90000">
                  <a:srgbClr val="003300"/>
                </a:gs>
                <a:gs pos="8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8" name="フリーフォーム: 図形 1367">
              <a:extLst>
                <a:ext uri="{FF2B5EF4-FFF2-40B4-BE49-F238E27FC236}">
                  <a16:creationId xmlns:a16="http://schemas.microsoft.com/office/drawing/2014/main" id="{D97F0D71-C85F-C1C0-C4D1-7B0DC675A3A5}"/>
                </a:ext>
              </a:extLst>
            </p:cNvPr>
            <p:cNvSpPr/>
            <p:nvPr/>
          </p:nvSpPr>
          <p:spPr>
            <a:xfrm>
              <a:off x="7907985" y="1398394"/>
              <a:ext cx="469754" cy="2030607"/>
            </a:xfrm>
            <a:custGeom>
              <a:avLst/>
              <a:gdLst>
                <a:gd name="connsiteX0" fmla="*/ 0 w 1456239"/>
                <a:gd name="connsiteY0" fmla="*/ 0 h 5485056"/>
                <a:gd name="connsiteX1" fmla="*/ 143721 w 1456239"/>
                <a:gd name="connsiteY1" fmla="*/ 7977 h 5485056"/>
                <a:gd name="connsiteX2" fmla="*/ 1455958 w 1456239"/>
                <a:gd name="connsiteY2" fmla="*/ 1465216 h 5485056"/>
                <a:gd name="connsiteX3" fmla="*/ 3259 w 1456239"/>
                <a:gd name="connsiteY3" fmla="*/ 5485056 h 5485056"/>
                <a:gd name="connsiteX4" fmla="*/ 0 w 1456239"/>
                <a:gd name="connsiteY4" fmla="*/ 5484651 h 5485056"/>
                <a:gd name="connsiteX5" fmla="*/ 0 w 1456239"/>
                <a:gd name="connsiteY5" fmla="*/ 0 h 548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6239" h="5485056">
                  <a:moveTo>
                    <a:pt x="0" y="0"/>
                  </a:moveTo>
                  <a:lnTo>
                    <a:pt x="143721" y="7977"/>
                  </a:lnTo>
                  <a:cubicBezTo>
                    <a:pt x="875434" y="89532"/>
                    <a:pt x="1440991" y="763885"/>
                    <a:pt x="1455958" y="1465216"/>
                  </a:cubicBezTo>
                  <a:cubicBezTo>
                    <a:pt x="1471923" y="2213304"/>
                    <a:pt x="805562" y="5485056"/>
                    <a:pt x="3259" y="5485056"/>
                  </a:cubicBezTo>
                  <a:lnTo>
                    <a:pt x="0" y="548465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0">
                  <a:srgbClr val="FF0000"/>
                </a:gs>
                <a:gs pos="50000">
                  <a:srgbClr val="9900FF"/>
                </a:gs>
                <a:gs pos="40000">
                  <a:srgbClr val="00FF00"/>
                </a:gs>
                <a:gs pos="90000">
                  <a:srgbClr val="003300"/>
                </a:gs>
                <a:gs pos="2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9" name="月 1368">
              <a:extLst>
                <a:ext uri="{FF2B5EF4-FFF2-40B4-BE49-F238E27FC236}">
                  <a16:creationId xmlns:a16="http://schemas.microsoft.com/office/drawing/2014/main" id="{5463D612-BBE5-BE0A-07CF-0CA61D733D75}"/>
                </a:ext>
              </a:extLst>
            </p:cNvPr>
            <p:cNvSpPr/>
            <p:nvPr/>
          </p:nvSpPr>
          <p:spPr>
            <a:xfrm rot="5400000">
              <a:off x="8038333" y="783642"/>
              <a:ext cx="377821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0" name="月 1369">
              <a:extLst>
                <a:ext uri="{FF2B5EF4-FFF2-40B4-BE49-F238E27FC236}">
                  <a16:creationId xmlns:a16="http://schemas.microsoft.com/office/drawing/2014/main" id="{2135B509-00C1-E132-A2A1-BA940E0F9020}"/>
                </a:ext>
              </a:extLst>
            </p:cNvPr>
            <p:cNvSpPr/>
            <p:nvPr/>
          </p:nvSpPr>
          <p:spPr>
            <a:xfrm rot="5400000">
              <a:off x="7392433" y="783644"/>
              <a:ext cx="377820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1" name="フリーフォーム: 図形 1370">
              <a:extLst>
                <a:ext uri="{FF2B5EF4-FFF2-40B4-BE49-F238E27FC236}">
                  <a16:creationId xmlns:a16="http://schemas.microsoft.com/office/drawing/2014/main" id="{29F7B1C9-7D4E-2CB4-1ED7-2C91CF6DCACC}"/>
                </a:ext>
              </a:extLst>
            </p:cNvPr>
            <p:cNvSpPr/>
            <p:nvPr/>
          </p:nvSpPr>
          <p:spPr>
            <a:xfrm rot="1800000">
              <a:off x="8233331" y="1095870"/>
              <a:ext cx="276372" cy="548116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72" name="フリーフォーム: 図形 1371">
              <a:extLst>
                <a:ext uri="{FF2B5EF4-FFF2-40B4-BE49-F238E27FC236}">
                  <a16:creationId xmlns:a16="http://schemas.microsoft.com/office/drawing/2014/main" id="{643ECD0A-97F7-AFAA-0E73-DD018E3E5C5D}"/>
                </a:ext>
              </a:extLst>
            </p:cNvPr>
            <p:cNvSpPr/>
            <p:nvPr/>
          </p:nvSpPr>
          <p:spPr>
            <a:xfrm rot="19800000" flipH="1">
              <a:off x="7298883" y="1095870"/>
              <a:ext cx="276372" cy="548116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73" name="フリーフォーム: 図形 1372">
              <a:extLst>
                <a:ext uri="{FF2B5EF4-FFF2-40B4-BE49-F238E27FC236}">
                  <a16:creationId xmlns:a16="http://schemas.microsoft.com/office/drawing/2014/main" id="{814F36C5-E5C3-4A5F-5104-41B69907B19C}"/>
                </a:ext>
              </a:extLst>
            </p:cNvPr>
            <p:cNvSpPr/>
            <p:nvPr/>
          </p:nvSpPr>
          <p:spPr>
            <a:xfrm>
              <a:off x="7916867" y="1251879"/>
              <a:ext cx="306320" cy="393254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0">
                  <a:srgbClr val="FF0000"/>
                </a:gs>
                <a:gs pos="50000">
                  <a:srgbClr val="9900FF"/>
                </a:gs>
                <a:gs pos="40000">
                  <a:srgbClr val="00FF00"/>
                </a:gs>
                <a:gs pos="90000">
                  <a:srgbClr val="003300"/>
                </a:gs>
                <a:gs pos="2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4" name="フリーフォーム: 図形 1373">
              <a:extLst>
                <a:ext uri="{FF2B5EF4-FFF2-40B4-BE49-F238E27FC236}">
                  <a16:creationId xmlns:a16="http://schemas.microsoft.com/office/drawing/2014/main" id="{7DB03E48-2CFE-2AB2-282A-1E42B321931A}"/>
                </a:ext>
              </a:extLst>
            </p:cNvPr>
            <p:cNvSpPr/>
            <p:nvPr/>
          </p:nvSpPr>
          <p:spPr>
            <a:xfrm>
              <a:off x="7575520" y="1249980"/>
              <a:ext cx="341347" cy="395898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rgbClr val="FF0000"/>
                </a:gs>
                <a:gs pos="50000">
                  <a:srgbClr val="9900FF"/>
                </a:gs>
                <a:gs pos="60000">
                  <a:srgbClr val="00FF00"/>
                </a:gs>
                <a:gs pos="90000">
                  <a:srgbClr val="003300"/>
                </a:gs>
                <a:gs pos="8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5" name="フリーフォーム: 図形 1374">
              <a:extLst>
                <a:ext uri="{FF2B5EF4-FFF2-40B4-BE49-F238E27FC236}">
                  <a16:creationId xmlns:a16="http://schemas.microsoft.com/office/drawing/2014/main" id="{9B58AA60-6F18-6186-7CE2-569E2931F4EE}"/>
                </a:ext>
              </a:extLst>
            </p:cNvPr>
            <p:cNvSpPr/>
            <p:nvPr/>
          </p:nvSpPr>
          <p:spPr>
            <a:xfrm flipV="1">
              <a:off x="7735533" y="1309348"/>
              <a:ext cx="327642" cy="336528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gradFill>
              <a:gsLst>
                <a:gs pos="90000">
                  <a:srgbClr val="003300"/>
                </a:gs>
                <a:gs pos="50000">
                  <a:schemeClr val="accent6">
                    <a:lumMod val="75000"/>
                  </a:schemeClr>
                </a:gs>
                <a:gs pos="10000">
                  <a:srgbClr val="0033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6" name="フリーフォーム: 図形 1375">
              <a:extLst>
                <a:ext uri="{FF2B5EF4-FFF2-40B4-BE49-F238E27FC236}">
                  <a16:creationId xmlns:a16="http://schemas.microsoft.com/office/drawing/2014/main" id="{882B7419-6876-2235-79E4-8A7E2CBCC75C}"/>
                </a:ext>
              </a:extLst>
            </p:cNvPr>
            <p:cNvSpPr/>
            <p:nvPr/>
          </p:nvSpPr>
          <p:spPr>
            <a:xfrm>
              <a:off x="7723851" y="1203754"/>
              <a:ext cx="351006" cy="166174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7" name="フローチャート: 結合子 1376">
              <a:extLst>
                <a:ext uri="{FF2B5EF4-FFF2-40B4-BE49-F238E27FC236}">
                  <a16:creationId xmlns:a16="http://schemas.microsoft.com/office/drawing/2014/main" id="{7D8D6470-656E-BAA1-C9B1-45B9C4977855}"/>
                </a:ext>
              </a:extLst>
            </p:cNvPr>
            <p:cNvSpPr/>
            <p:nvPr/>
          </p:nvSpPr>
          <p:spPr>
            <a:xfrm rot="19800000">
              <a:off x="7735401" y="1212360"/>
              <a:ext cx="140650" cy="92758"/>
            </a:xfrm>
            <a:prstGeom prst="flowChartConnector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8" name="フローチャート: 結合子 1377">
              <a:extLst>
                <a:ext uri="{FF2B5EF4-FFF2-40B4-BE49-F238E27FC236}">
                  <a16:creationId xmlns:a16="http://schemas.microsoft.com/office/drawing/2014/main" id="{CA6A80AA-AF1F-953B-65AF-AEE8239CC94C}"/>
                </a:ext>
              </a:extLst>
            </p:cNvPr>
            <p:cNvSpPr/>
            <p:nvPr/>
          </p:nvSpPr>
          <p:spPr>
            <a:xfrm rot="1800000" flipH="1">
              <a:off x="7929309" y="1212359"/>
              <a:ext cx="140650" cy="92758"/>
            </a:xfrm>
            <a:prstGeom prst="flowChartConnector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9" name="フローチャート: 結合子 1378">
              <a:extLst>
                <a:ext uri="{FF2B5EF4-FFF2-40B4-BE49-F238E27FC236}">
                  <a16:creationId xmlns:a16="http://schemas.microsoft.com/office/drawing/2014/main" id="{B433D70A-11B7-B708-E8A1-DC56DDF35530}"/>
                </a:ext>
              </a:extLst>
            </p:cNvPr>
            <p:cNvSpPr/>
            <p:nvPr/>
          </p:nvSpPr>
          <p:spPr>
            <a:xfrm flipH="1">
              <a:off x="7969393" y="1220618"/>
              <a:ext cx="32932" cy="30947"/>
            </a:xfrm>
            <a:prstGeom prst="flowChartConnector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0" name="フローチャート: 結合子 1379">
              <a:extLst>
                <a:ext uri="{FF2B5EF4-FFF2-40B4-BE49-F238E27FC236}">
                  <a16:creationId xmlns:a16="http://schemas.microsoft.com/office/drawing/2014/main" id="{AD1950F8-71BE-8378-E559-9BB03ADCA121}"/>
                </a:ext>
              </a:extLst>
            </p:cNvPr>
            <p:cNvSpPr/>
            <p:nvPr/>
          </p:nvSpPr>
          <p:spPr>
            <a:xfrm flipH="1">
              <a:off x="7813307" y="1220618"/>
              <a:ext cx="32932" cy="30947"/>
            </a:xfrm>
            <a:prstGeom prst="flowChartConnector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81" name="グループ化 1380">
            <a:extLst>
              <a:ext uri="{FF2B5EF4-FFF2-40B4-BE49-F238E27FC236}">
                <a16:creationId xmlns:a16="http://schemas.microsoft.com/office/drawing/2014/main" id="{1B57982E-904F-8266-0290-48D9D0C44593}"/>
              </a:ext>
            </a:extLst>
          </p:cNvPr>
          <p:cNvGrpSpPr/>
          <p:nvPr/>
        </p:nvGrpSpPr>
        <p:grpSpPr>
          <a:xfrm>
            <a:off x="860327" y="4190467"/>
            <a:ext cx="2300609" cy="2131153"/>
            <a:chOff x="860327" y="4190467"/>
            <a:chExt cx="2300609" cy="2131153"/>
          </a:xfrm>
        </p:grpSpPr>
        <p:sp>
          <p:nvSpPr>
            <p:cNvPr id="1382" name="フリーフォーム: 図形 1381">
              <a:extLst>
                <a:ext uri="{FF2B5EF4-FFF2-40B4-BE49-F238E27FC236}">
                  <a16:creationId xmlns:a16="http://schemas.microsoft.com/office/drawing/2014/main" id="{895D786F-5E62-B2D0-A8A7-B2D8B0FC87F9}"/>
                </a:ext>
              </a:extLst>
            </p:cNvPr>
            <p:cNvSpPr/>
            <p:nvPr/>
          </p:nvSpPr>
          <p:spPr>
            <a:xfrm rot="3600000">
              <a:off x="1125655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83" name="フリーフォーム: 図形 1382">
              <a:extLst>
                <a:ext uri="{FF2B5EF4-FFF2-40B4-BE49-F238E27FC236}">
                  <a16:creationId xmlns:a16="http://schemas.microsoft.com/office/drawing/2014/main" id="{8644CC4F-45D5-F602-6332-A561D7E19BF1}"/>
                </a:ext>
              </a:extLst>
            </p:cNvPr>
            <p:cNvSpPr/>
            <p:nvPr/>
          </p:nvSpPr>
          <p:spPr>
            <a:xfrm rot="18000000" flipH="1">
              <a:off x="2376604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84" name="フリーフォーム: 図形 1383">
              <a:extLst>
                <a:ext uri="{FF2B5EF4-FFF2-40B4-BE49-F238E27FC236}">
                  <a16:creationId xmlns:a16="http://schemas.microsoft.com/office/drawing/2014/main" id="{CCD5B30A-AFAE-E7FF-3943-AECCF75AD151}"/>
                </a:ext>
              </a:extLst>
            </p:cNvPr>
            <p:cNvSpPr/>
            <p:nvPr/>
          </p:nvSpPr>
          <p:spPr>
            <a:xfrm rot="5400000">
              <a:off x="2354395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5" name="フリーフォーム: 図形 1384">
              <a:extLst>
                <a:ext uri="{FF2B5EF4-FFF2-40B4-BE49-F238E27FC236}">
                  <a16:creationId xmlns:a16="http://schemas.microsoft.com/office/drawing/2014/main" id="{0879F1EE-E1A9-C4A5-B7E4-05AF1D420657}"/>
                </a:ext>
              </a:extLst>
            </p:cNvPr>
            <p:cNvSpPr/>
            <p:nvPr/>
          </p:nvSpPr>
          <p:spPr>
            <a:xfrm rot="5400000">
              <a:off x="2214694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6" name="フリーフォーム: 図形 1385">
              <a:extLst>
                <a:ext uri="{FF2B5EF4-FFF2-40B4-BE49-F238E27FC236}">
                  <a16:creationId xmlns:a16="http://schemas.microsoft.com/office/drawing/2014/main" id="{442E1ED1-22EB-EA9E-7BD5-78CDE12C31FE}"/>
                </a:ext>
              </a:extLst>
            </p:cNvPr>
            <p:cNvSpPr/>
            <p:nvPr/>
          </p:nvSpPr>
          <p:spPr>
            <a:xfrm rot="10800000">
              <a:off x="2354397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7" name="フリーフォーム: 図形 1386">
              <a:extLst>
                <a:ext uri="{FF2B5EF4-FFF2-40B4-BE49-F238E27FC236}">
                  <a16:creationId xmlns:a16="http://schemas.microsoft.com/office/drawing/2014/main" id="{EF1659C4-2A62-45B9-38D4-EA6D8629F00E}"/>
                </a:ext>
              </a:extLst>
            </p:cNvPr>
            <p:cNvSpPr/>
            <p:nvPr/>
          </p:nvSpPr>
          <p:spPr>
            <a:xfrm rot="16200000" flipH="1">
              <a:off x="1277204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8" name="フリーフォーム: 図形 1387">
              <a:extLst>
                <a:ext uri="{FF2B5EF4-FFF2-40B4-BE49-F238E27FC236}">
                  <a16:creationId xmlns:a16="http://schemas.microsoft.com/office/drawing/2014/main" id="{BA8BDAC1-7BB7-E470-8C3B-95E4B9756F79}"/>
                </a:ext>
              </a:extLst>
            </p:cNvPr>
            <p:cNvSpPr/>
            <p:nvPr/>
          </p:nvSpPr>
          <p:spPr>
            <a:xfrm rot="16200000" flipH="1">
              <a:off x="1416905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フリーフォーム: 図形 1388">
              <a:extLst>
                <a:ext uri="{FF2B5EF4-FFF2-40B4-BE49-F238E27FC236}">
                  <a16:creationId xmlns:a16="http://schemas.microsoft.com/office/drawing/2014/main" id="{126DFA83-E6A4-1873-54A8-2189197F5396}"/>
                </a:ext>
              </a:extLst>
            </p:cNvPr>
            <p:cNvSpPr/>
            <p:nvPr/>
          </p:nvSpPr>
          <p:spPr>
            <a:xfrm rot="10800000" flipH="1">
              <a:off x="1277202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フリーフォーム: 図形 1389">
              <a:extLst>
                <a:ext uri="{FF2B5EF4-FFF2-40B4-BE49-F238E27FC236}">
                  <a16:creationId xmlns:a16="http://schemas.microsoft.com/office/drawing/2014/main" id="{A2766AA8-E7AE-7130-83CE-C81BB4D0F60A}"/>
                </a:ext>
              </a:extLst>
            </p:cNvPr>
            <p:cNvSpPr/>
            <p:nvPr/>
          </p:nvSpPr>
          <p:spPr>
            <a:xfrm>
              <a:off x="2013813" y="4712605"/>
              <a:ext cx="487847" cy="1609015"/>
            </a:xfrm>
            <a:custGeom>
              <a:avLst/>
              <a:gdLst>
                <a:gd name="connsiteX0" fmla="*/ 518942 w 557829"/>
                <a:gd name="connsiteY0" fmla="*/ 0 h 1609015"/>
                <a:gd name="connsiteX1" fmla="*/ 544587 w 557829"/>
                <a:gd name="connsiteY1" fmla="*/ 74062 h 1609015"/>
                <a:gd name="connsiteX2" fmla="*/ 557546 w 557829"/>
                <a:gd name="connsiteY2" fmla="*/ 173266 h 1609015"/>
                <a:gd name="connsiteX3" fmla="*/ 10943 w 557829"/>
                <a:gd name="connsiteY3" fmla="*/ 1609015 h 1609015"/>
                <a:gd name="connsiteX4" fmla="*/ 0 w 557829"/>
                <a:gd name="connsiteY4" fmla="*/ 1607499 h 1609015"/>
                <a:gd name="connsiteX5" fmla="*/ 0 w 557829"/>
                <a:gd name="connsiteY5" fmla="*/ 126120 h 1609015"/>
                <a:gd name="connsiteX6" fmla="*/ 6143 w 557829"/>
                <a:gd name="connsiteY6" fmla="*/ 126493 h 1609015"/>
                <a:gd name="connsiteX7" fmla="*/ 512631 w 557829"/>
                <a:gd name="connsiteY7" fmla="*/ 3542 h 1609015"/>
                <a:gd name="connsiteX8" fmla="*/ 518942 w 557829"/>
                <a:gd name="connsiteY8" fmla="*/ 0 h 160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829" h="1609015">
                  <a:moveTo>
                    <a:pt x="518942" y="0"/>
                  </a:moveTo>
                  <a:lnTo>
                    <a:pt x="544587" y="74062"/>
                  </a:lnTo>
                  <a:cubicBezTo>
                    <a:pt x="552361" y="106640"/>
                    <a:pt x="556795" y="139867"/>
                    <a:pt x="557546" y="173266"/>
                  </a:cubicBezTo>
                  <a:cubicBezTo>
                    <a:pt x="563553" y="440457"/>
                    <a:pt x="476935" y="1599671"/>
                    <a:pt x="10943" y="1609015"/>
                  </a:cubicBezTo>
                  <a:lnTo>
                    <a:pt x="0" y="1607499"/>
                  </a:lnTo>
                  <a:lnTo>
                    <a:pt x="0" y="126120"/>
                  </a:lnTo>
                  <a:lnTo>
                    <a:pt x="6143" y="126493"/>
                  </a:lnTo>
                  <a:cubicBezTo>
                    <a:pt x="184941" y="126493"/>
                    <a:pt x="355805" y="82899"/>
                    <a:pt x="512631" y="3542"/>
                  </a:cubicBezTo>
                  <a:lnTo>
                    <a:pt x="518942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1" name="フリーフォーム: 図形 1390">
              <a:extLst>
                <a:ext uri="{FF2B5EF4-FFF2-40B4-BE49-F238E27FC236}">
                  <a16:creationId xmlns:a16="http://schemas.microsoft.com/office/drawing/2014/main" id="{42A83973-8556-DED0-72F8-89BF2274E059}"/>
                </a:ext>
              </a:extLst>
            </p:cNvPr>
            <p:cNvSpPr/>
            <p:nvPr/>
          </p:nvSpPr>
          <p:spPr>
            <a:xfrm>
              <a:off x="1545352" y="4714812"/>
              <a:ext cx="468461" cy="1605292"/>
            </a:xfrm>
            <a:custGeom>
              <a:avLst/>
              <a:gdLst>
                <a:gd name="connsiteX0" fmla="*/ 32938 w 535661"/>
                <a:gd name="connsiteY0" fmla="*/ 0 h 1605292"/>
                <a:gd name="connsiteX1" fmla="*/ 35316 w 535661"/>
                <a:gd name="connsiteY1" fmla="*/ 1335 h 1605292"/>
                <a:gd name="connsiteX2" fmla="*/ 409289 w 535661"/>
                <a:gd name="connsiteY2" fmla="*/ 116234 h 1605292"/>
                <a:gd name="connsiteX3" fmla="*/ 535661 w 535661"/>
                <a:gd name="connsiteY3" fmla="*/ 123913 h 1605292"/>
                <a:gd name="connsiteX4" fmla="*/ 535661 w 535661"/>
                <a:gd name="connsiteY4" fmla="*/ 1605292 h 1605292"/>
                <a:gd name="connsiteX5" fmla="*/ 463672 w 535661"/>
                <a:gd name="connsiteY5" fmla="*/ 1595316 h 1605292"/>
                <a:gd name="connsiteX6" fmla="*/ 0 w 535661"/>
                <a:gd name="connsiteY6" fmla="*/ 171059 h 1605292"/>
                <a:gd name="connsiteX7" fmla="*/ 10976 w 535661"/>
                <a:gd name="connsiteY7" fmla="*/ 67763 h 1605292"/>
                <a:gd name="connsiteX8" fmla="*/ 32938 w 535661"/>
                <a:gd name="connsiteY8" fmla="*/ 0 h 160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5661" h="1605292">
                  <a:moveTo>
                    <a:pt x="32938" y="0"/>
                  </a:moveTo>
                  <a:lnTo>
                    <a:pt x="35316" y="1335"/>
                  </a:lnTo>
                  <a:cubicBezTo>
                    <a:pt x="152936" y="60853"/>
                    <a:pt x="278452" y="100254"/>
                    <a:pt x="409289" y="116234"/>
                  </a:cubicBezTo>
                  <a:lnTo>
                    <a:pt x="535661" y="123913"/>
                  </a:lnTo>
                  <a:lnTo>
                    <a:pt x="535661" y="1605292"/>
                  </a:lnTo>
                  <a:lnTo>
                    <a:pt x="463672" y="1595316"/>
                  </a:lnTo>
                  <a:cubicBezTo>
                    <a:pt x="70850" y="1474143"/>
                    <a:pt x="0" y="434915"/>
                    <a:pt x="0" y="171059"/>
                  </a:cubicBezTo>
                  <a:cubicBezTo>
                    <a:pt x="0" y="135878"/>
                    <a:pt x="3777" y="101315"/>
                    <a:pt x="10976" y="67763"/>
                  </a:cubicBezTo>
                  <a:lnTo>
                    <a:pt x="32938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30000">
                  <a:srgbClr val="CC0000"/>
                </a:gs>
                <a:gs pos="40000">
                  <a:srgbClr val="FF0000"/>
                </a:gs>
                <a:gs pos="25000">
                  <a:srgbClr val="FF0000"/>
                </a:gs>
                <a:gs pos="20000">
                  <a:srgbClr val="FFFF00"/>
                </a:gs>
                <a:gs pos="0">
                  <a:srgbClr val="003300"/>
                </a:gs>
                <a:gs pos="10000">
                  <a:srgbClr val="006600"/>
                </a:gs>
                <a:gs pos="60000">
                  <a:srgbClr val="006600"/>
                </a:gs>
                <a:gs pos="75000">
                  <a:srgbClr val="33CC33"/>
                </a:gs>
                <a:gs pos="9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2" name="フリーフォーム: 図形 1391">
              <a:extLst>
                <a:ext uri="{FF2B5EF4-FFF2-40B4-BE49-F238E27FC236}">
                  <a16:creationId xmlns:a16="http://schemas.microsoft.com/office/drawing/2014/main" id="{94BB40F5-AADA-59F5-EEF4-DB3C52C6A1A8}"/>
                </a:ext>
              </a:extLst>
            </p:cNvPr>
            <p:cNvSpPr/>
            <p:nvPr/>
          </p:nvSpPr>
          <p:spPr>
            <a:xfrm>
              <a:off x="1681595" y="4362452"/>
              <a:ext cx="675866" cy="476646"/>
            </a:xfrm>
            <a:custGeom>
              <a:avLst/>
              <a:gdLst>
                <a:gd name="connsiteX0" fmla="*/ 387814 w 772819"/>
                <a:gd name="connsiteY0" fmla="*/ 0 h 476646"/>
                <a:gd name="connsiteX1" fmla="*/ 550120 w 772819"/>
                <a:gd name="connsiteY1" fmla="*/ 25407 h 476646"/>
                <a:gd name="connsiteX2" fmla="*/ 555583 w 772819"/>
                <a:gd name="connsiteY2" fmla="*/ 27611 h 476646"/>
                <a:gd name="connsiteX3" fmla="*/ 595242 w 772819"/>
                <a:gd name="connsiteY3" fmla="*/ 64586 h 476646"/>
                <a:gd name="connsiteX4" fmla="*/ 757063 w 772819"/>
                <a:gd name="connsiteY4" fmla="*/ 356873 h 476646"/>
                <a:gd name="connsiteX5" fmla="*/ 772819 w 772819"/>
                <a:gd name="connsiteY5" fmla="*/ 406180 h 476646"/>
                <a:gd name="connsiteX6" fmla="*/ 772350 w 772819"/>
                <a:gd name="connsiteY6" fmla="*/ 406385 h 476646"/>
                <a:gd name="connsiteX7" fmla="*/ 386018 w 772819"/>
                <a:gd name="connsiteY7" fmla="*/ 476646 h 476646"/>
                <a:gd name="connsiteX8" fmla="*/ 124535 w 772819"/>
                <a:gd name="connsiteY8" fmla="*/ 444929 h 476646"/>
                <a:gd name="connsiteX9" fmla="*/ 0 w 772819"/>
                <a:gd name="connsiteY9" fmla="*/ 406482 h 476646"/>
                <a:gd name="connsiteX10" fmla="*/ 19546 w 772819"/>
                <a:gd name="connsiteY10" fmla="*/ 344876 h 476646"/>
                <a:gd name="connsiteX11" fmla="*/ 180547 w 772819"/>
                <a:gd name="connsiteY11" fmla="*/ 59659 h 476646"/>
                <a:gd name="connsiteX12" fmla="*/ 216028 w 772819"/>
                <a:gd name="connsiteY12" fmla="*/ 27876 h 476646"/>
                <a:gd name="connsiteX13" fmla="*/ 225548 w 772819"/>
                <a:gd name="connsiteY13" fmla="*/ 24186 h 476646"/>
                <a:gd name="connsiteX14" fmla="*/ 387814 w 772819"/>
                <a:gd name="connsiteY14" fmla="*/ 0 h 4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2819" h="476646">
                  <a:moveTo>
                    <a:pt x="387814" y="0"/>
                  </a:moveTo>
                  <a:cubicBezTo>
                    <a:pt x="444417" y="0"/>
                    <a:pt x="498905" y="9008"/>
                    <a:pt x="550120" y="25407"/>
                  </a:cubicBezTo>
                  <a:lnTo>
                    <a:pt x="555583" y="27611"/>
                  </a:lnTo>
                  <a:lnTo>
                    <a:pt x="595242" y="64586"/>
                  </a:lnTo>
                  <a:cubicBezTo>
                    <a:pt x="657922" y="135683"/>
                    <a:pt x="713004" y="236798"/>
                    <a:pt x="757063" y="356873"/>
                  </a:cubicBezTo>
                  <a:lnTo>
                    <a:pt x="772819" y="406180"/>
                  </a:lnTo>
                  <a:lnTo>
                    <a:pt x="772350" y="406385"/>
                  </a:lnTo>
                  <a:cubicBezTo>
                    <a:pt x="649752" y="452125"/>
                    <a:pt x="520117" y="476646"/>
                    <a:pt x="386018" y="476646"/>
                  </a:cubicBezTo>
                  <a:cubicBezTo>
                    <a:pt x="296619" y="476646"/>
                    <a:pt x="209204" y="465748"/>
                    <a:pt x="124535" y="444929"/>
                  </a:cubicBezTo>
                  <a:lnTo>
                    <a:pt x="0" y="406482"/>
                  </a:lnTo>
                  <a:lnTo>
                    <a:pt x="19546" y="344876"/>
                  </a:lnTo>
                  <a:cubicBezTo>
                    <a:pt x="63137" y="226229"/>
                    <a:pt x="117985" y="128113"/>
                    <a:pt x="180547" y="59659"/>
                  </a:cubicBezTo>
                  <a:lnTo>
                    <a:pt x="216028" y="27876"/>
                  </a:lnTo>
                  <a:lnTo>
                    <a:pt x="225548" y="24186"/>
                  </a:lnTo>
                  <a:cubicBezTo>
                    <a:pt x="276724" y="8507"/>
                    <a:pt x="331212" y="0"/>
                    <a:pt x="387814" y="0"/>
                  </a:cubicBezTo>
                  <a:close/>
                </a:path>
              </a:pathLst>
            </a:custGeom>
            <a:gradFill>
              <a:gsLst>
                <a:gs pos="90000">
                  <a:srgbClr val="003300"/>
                </a:gs>
                <a:gs pos="50000">
                  <a:schemeClr val="accent6">
                    <a:lumMod val="75000"/>
                  </a:schemeClr>
                </a:gs>
                <a:gs pos="10000">
                  <a:srgbClr val="0033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3" name="フリーフォーム: 図形 1392">
              <a:extLst>
                <a:ext uri="{FF2B5EF4-FFF2-40B4-BE49-F238E27FC236}">
                  <a16:creationId xmlns:a16="http://schemas.microsoft.com/office/drawing/2014/main" id="{E8C703C9-A41E-9568-2ABB-FA58706DDE6D}"/>
                </a:ext>
              </a:extLst>
            </p:cNvPr>
            <p:cNvSpPr/>
            <p:nvPr/>
          </p:nvSpPr>
          <p:spPr>
            <a:xfrm>
              <a:off x="2167477" y="4390064"/>
              <a:ext cx="300174" cy="378569"/>
            </a:xfrm>
            <a:custGeom>
              <a:avLst/>
              <a:gdLst>
                <a:gd name="connsiteX0" fmla="*/ 0 w 343234"/>
                <a:gd name="connsiteY0" fmla="*/ 0 h 378569"/>
                <a:gd name="connsiteX1" fmla="*/ 68761 w 343234"/>
                <a:gd name="connsiteY1" fmla="*/ 27737 h 378569"/>
                <a:gd name="connsiteX2" fmla="*/ 335880 w 343234"/>
                <a:gd name="connsiteY2" fmla="*/ 301303 h 378569"/>
                <a:gd name="connsiteX3" fmla="*/ 343234 w 343234"/>
                <a:gd name="connsiteY3" fmla="*/ 322542 h 378569"/>
                <a:gd name="connsiteX4" fmla="*/ 336923 w 343234"/>
                <a:gd name="connsiteY4" fmla="*/ 326084 h 378569"/>
                <a:gd name="connsiteX5" fmla="*/ 217236 w 343234"/>
                <a:gd name="connsiteY5" fmla="*/ 378569 h 378569"/>
                <a:gd name="connsiteX6" fmla="*/ 201480 w 343234"/>
                <a:gd name="connsiteY6" fmla="*/ 329262 h 378569"/>
                <a:gd name="connsiteX7" fmla="*/ 39659 w 343234"/>
                <a:gd name="connsiteY7" fmla="*/ 36975 h 378569"/>
                <a:gd name="connsiteX8" fmla="*/ 0 w 343234"/>
                <a:gd name="connsiteY8" fmla="*/ 0 h 37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234" h="378569">
                  <a:moveTo>
                    <a:pt x="0" y="0"/>
                  </a:moveTo>
                  <a:lnTo>
                    <a:pt x="68761" y="27737"/>
                  </a:lnTo>
                  <a:cubicBezTo>
                    <a:pt x="187896" y="86203"/>
                    <a:pt x="282963" y="185812"/>
                    <a:pt x="335880" y="301303"/>
                  </a:cubicBezTo>
                  <a:lnTo>
                    <a:pt x="343234" y="322542"/>
                  </a:lnTo>
                  <a:lnTo>
                    <a:pt x="336923" y="326084"/>
                  </a:lnTo>
                  <a:lnTo>
                    <a:pt x="217236" y="378569"/>
                  </a:lnTo>
                  <a:lnTo>
                    <a:pt x="201480" y="329262"/>
                  </a:lnTo>
                  <a:cubicBezTo>
                    <a:pt x="157421" y="209187"/>
                    <a:pt x="102339" y="108072"/>
                    <a:pt x="39659" y="3697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フリーフォーム: 図形 1393">
              <a:extLst>
                <a:ext uri="{FF2B5EF4-FFF2-40B4-BE49-F238E27FC236}">
                  <a16:creationId xmlns:a16="http://schemas.microsoft.com/office/drawing/2014/main" id="{4F98893C-9899-5D63-AB22-DE570F276172}"/>
                </a:ext>
              </a:extLst>
            </p:cNvPr>
            <p:cNvSpPr/>
            <p:nvPr/>
          </p:nvSpPr>
          <p:spPr>
            <a:xfrm>
              <a:off x="1574158" y="4390328"/>
              <a:ext cx="296363" cy="378606"/>
            </a:xfrm>
            <a:custGeom>
              <a:avLst/>
              <a:gdLst>
                <a:gd name="connsiteX0" fmla="*/ 338876 w 338876"/>
                <a:gd name="connsiteY0" fmla="*/ 0 h 378606"/>
                <a:gd name="connsiteX1" fmla="*/ 303395 w 338876"/>
                <a:gd name="connsiteY1" fmla="*/ 31783 h 378606"/>
                <a:gd name="connsiteX2" fmla="*/ 142394 w 338876"/>
                <a:gd name="connsiteY2" fmla="*/ 317000 h 378606"/>
                <a:gd name="connsiteX3" fmla="*/ 122848 w 338876"/>
                <a:gd name="connsiteY3" fmla="*/ 378606 h 378606"/>
                <a:gd name="connsiteX4" fmla="*/ 122535 w 338876"/>
                <a:gd name="connsiteY4" fmla="*/ 378509 h 378606"/>
                <a:gd name="connsiteX5" fmla="*/ 2378 w 338876"/>
                <a:gd name="connsiteY5" fmla="*/ 325819 h 378606"/>
                <a:gd name="connsiteX6" fmla="*/ 0 w 338876"/>
                <a:gd name="connsiteY6" fmla="*/ 324484 h 378606"/>
                <a:gd name="connsiteX7" fmla="*/ 9548 w 338876"/>
                <a:gd name="connsiteY7" fmla="*/ 295024 h 378606"/>
                <a:gd name="connsiteX8" fmla="*/ 274266 w 338876"/>
                <a:gd name="connsiteY8" fmla="*/ 25040 h 378606"/>
                <a:gd name="connsiteX9" fmla="*/ 338876 w 338876"/>
                <a:gd name="connsiteY9" fmla="*/ 0 h 3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8876" h="378606">
                  <a:moveTo>
                    <a:pt x="338876" y="0"/>
                  </a:moveTo>
                  <a:lnTo>
                    <a:pt x="303395" y="31783"/>
                  </a:lnTo>
                  <a:cubicBezTo>
                    <a:pt x="240833" y="100237"/>
                    <a:pt x="185985" y="198353"/>
                    <a:pt x="142394" y="317000"/>
                  </a:cubicBezTo>
                  <a:lnTo>
                    <a:pt x="122848" y="378606"/>
                  </a:lnTo>
                  <a:lnTo>
                    <a:pt x="122535" y="378509"/>
                  </a:lnTo>
                  <a:cubicBezTo>
                    <a:pt x="81669" y="363263"/>
                    <a:pt x="41585" y="345658"/>
                    <a:pt x="2378" y="325819"/>
                  </a:cubicBezTo>
                  <a:lnTo>
                    <a:pt x="0" y="324484"/>
                  </a:lnTo>
                  <a:lnTo>
                    <a:pt x="9548" y="295024"/>
                  </a:lnTo>
                  <a:cubicBezTo>
                    <a:pt x="60882" y="178280"/>
                    <a:pt x="155355" y="81334"/>
                    <a:pt x="274266" y="25040"/>
                  </a:cubicBezTo>
                  <a:lnTo>
                    <a:pt x="338876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30000">
                  <a:srgbClr val="CC0000"/>
                </a:gs>
                <a:gs pos="40000">
                  <a:srgbClr val="FF0000"/>
                </a:gs>
                <a:gs pos="25000">
                  <a:srgbClr val="FF0000"/>
                </a:gs>
                <a:gs pos="20000">
                  <a:srgbClr val="FFFF00"/>
                </a:gs>
                <a:gs pos="0">
                  <a:srgbClr val="003300"/>
                </a:gs>
                <a:gs pos="10000">
                  <a:srgbClr val="006600"/>
                </a:gs>
                <a:gs pos="60000">
                  <a:srgbClr val="006600"/>
                </a:gs>
                <a:gs pos="75000">
                  <a:srgbClr val="33CC33"/>
                </a:gs>
                <a:gs pos="9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95" name="グループ化 1394">
              <a:extLst>
                <a:ext uri="{FF2B5EF4-FFF2-40B4-BE49-F238E27FC236}">
                  <a16:creationId xmlns:a16="http://schemas.microsoft.com/office/drawing/2014/main" id="{BC048E9C-4AF6-5DD2-0747-AD4114A482B0}"/>
                </a:ext>
              </a:extLst>
            </p:cNvPr>
            <p:cNvGrpSpPr/>
            <p:nvPr/>
          </p:nvGrpSpPr>
          <p:grpSpPr>
            <a:xfrm>
              <a:off x="1728449" y="4320164"/>
              <a:ext cx="228568" cy="228568"/>
              <a:chOff x="1663817" y="4607727"/>
              <a:chExt cx="228568" cy="228568"/>
            </a:xfrm>
          </p:grpSpPr>
          <p:sp>
            <p:nvSpPr>
              <p:cNvPr id="1399" name="楕円 1398">
                <a:extLst>
                  <a:ext uri="{FF2B5EF4-FFF2-40B4-BE49-F238E27FC236}">
                    <a16:creationId xmlns:a16="http://schemas.microsoft.com/office/drawing/2014/main" id="{55F528B8-3101-302C-A256-03C69AD0EC21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0" name="楕円 1399">
                <a:extLst>
                  <a:ext uri="{FF2B5EF4-FFF2-40B4-BE49-F238E27FC236}">
                    <a16:creationId xmlns:a16="http://schemas.microsoft.com/office/drawing/2014/main" id="{63BDD385-AA11-2FA6-3041-9C3674E2B583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6" name="グループ化 1395">
              <a:extLst>
                <a:ext uri="{FF2B5EF4-FFF2-40B4-BE49-F238E27FC236}">
                  <a16:creationId xmlns:a16="http://schemas.microsoft.com/office/drawing/2014/main" id="{9A3229FD-04FB-EFAE-C1E0-F3435D073ABB}"/>
                </a:ext>
              </a:extLst>
            </p:cNvPr>
            <p:cNvGrpSpPr/>
            <p:nvPr/>
          </p:nvGrpSpPr>
          <p:grpSpPr>
            <a:xfrm>
              <a:off x="2054680" y="4320164"/>
              <a:ext cx="228568" cy="228568"/>
              <a:chOff x="1663817" y="4607727"/>
              <a:chExt cx="228568" cy="228568"/>
            </a:xfrm>
          </p:grpSpPr>
          <p:sp>
            <p:nvSpPr>
              <p:cNvPr id="1397" name="楕円 1396">
                <a:extLst>
                  <a:ext uri="{FF2B5EF4-FFF2-40B4-BE49-F238E27FC236}">
                    <a16:creationId xmlns:a16="http://schemas.microsoft.com/office/drawing/2014/main" id="{09B8F74A-142B-DC39-99BF-F5FEE093C70E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8" name="楕円 1397">
                <a:extLst>
                  <a:ext uri="{FF2B5EF4-FFF2-40B4-BE49-F238E27FC236}">
                    <a16:creationId xmlns:a16="http://schemas.microsoft.com/office/drawing/2014/main" id="{87F41784-45CF-EB39-71EF-0D38C60A0D96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01" name="グループ化 1400">
            <a:extLst>
              <a:ext uri="{FF2B5EF4-FFF2-40B4-BE49-F238E27FC236}">
                <a16:creationId xmlns:a16="http://schemas.microsoft.com/office/drawing/2014/main" id="{D7A522A1-D523-4DBE-B9BB-D17C86562D31}"/>
              </a:ext>
            </a:extLst>
          </p:cNvPr>
          <p:cNvGrpSpPr/>
          <p:nvPr/>
        </p:nvGrpSpPr>
        <p:grpSpPr>
          <a:xfrm>
            <a:off x="3836441" y="4190467"/>
            <a:ext cx="2300609" cy="2131153"/>
            <a:chOff x="3836441" y="4190467"/>
            <a:chExt cx="2300609" cy="2131153"/>
          </a:xfrm>
        </p:grpSpPr>
        <p:sp>
          <p:nvSpPr>
            <p:cNvPr id="1402" name="フリーフォーム: 図形 1401">
              <a:extLst>
                <a:ext uri="{FF2B5EF4-FFF2-40B4-BE49-F238E27FC236}">
                  <a16:creationId xmlns:a16="http://schemas.microsoft.com/office/drawing/2014/main" id="{2FABC60F-A711-DC1B-63F0-5448BE95D5BA}"/>
                </a:ext>
              </a:extLst>
            </p:cNvPr>
            <p:cNvSpPr/>
            <p:nvPr/>
          </p:nvSpPr>
          <p:spPr>
            <a:xfrm rot="3600000">
              <a:off x="4101769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03" name="フリーフォーム: 図形 1402">
              <a:extLst>
                <a:ext uri="{FF2B5EF4-FFF2-40B4-BE49-F238E27FC236}">
                  <a16:creationId xmlns:a16="http://schemas.microsoft.com/office/drawing/2014/main" id="{AB8F8FE8-6AEE-C716-44E0-DE426699BE9F}"/>
                </a:ext>
              </a:extLst>
            </p:cNvPr>
            <p:cNvSpPr/>
            <p:nvPr/>
          </p:nvSpPr>
          <p:spPr>
            <a:xfrm rot="18000000" flipH="1">
              <a:off x="5352718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04" name="フリーフォーム: 図形 1403">
              <a:extLst>
                <a:ext uri="{FF2B5EF4-FFF2-40B4-BE49-F238E27FC236}">
                  <a16:creationId xmlns:a16="http://schemas.microsoft.com/office/drawing/2014/main" id="{B870A9D8-FB50-9FC9-B171-1428AB6F5EEA}"/>
                </a:ext>
              </a:extLst>
            </p:cNvPr>
            <p:cNvSpPr/>
            <p:nvPr/>
          </p:nvSpPr>
          <p:spPr>
            <a:xfrm rot="5400000">
              <a:off x="5330509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5" name="フリーフォーム: 図形 1404">
              <a:extLst>
                <a:ext uri="{FF2B5EF4-FFF2-40B4-BE49-F238E27FC236}">
                  <a16:creationId xmlns:a16="http://schemas.microsoft.com/office/drawing/2014/main" id="{7FB58835-356C-7855-D80B-93B51278E04E}"/>
                </a:ext>
              </a:extLst>
            </p:cNvPr>
            <p:cNvSpPr/>
            <p:nvPr/>
          </p:nvSpPr>
          <p:spPr>
            <a:xfrm rot="5400000">
              <a:off x="5190808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6" name="フリーフォーム: 図形 1405">
              <a:extLst>
                <a:ext uri="{FF2B5EF4-FFF2-40B4-BE49-F238E27FC236}">
                  <a16:creationId xmlns:a16="http://schemas.microsoft.com/office/drawing/2014/main" id="{9A1C600F-CADE-E20F-9DCA-4EF08124DF7E}"/>
                </a:ext>
              </a:extLst>
            </p:cNvPr>
            <p:cNvSpPr/>
            <p:nvPr/>
          </p:nvSpPr>
          <p:spPr>
            <a:xfrm rot="10800000">
              <a:off x="5330511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7" name="フリーフォーム: 図形 1406">
              <a:extLst>
                <a:ext uri="{FF2B5EF4-FFF2-40B4-BE49-F238E27FC236}">
                  <a16:creationId xmlns:a16="http://schemas.microsoft.com/office/drawing/2014/main" id="{08D64FD1-C89D-8782-4877-A26773BAF062}"/>
                </a:ext>
              </a:extLst>
            </p:cNvPr>
            <p:cNvSpPr/>
            <p:nvPr/>
          </p:nvSpPr>
          <p:spPr>
            <a:xfrm rot="16200000" flipH="1">
              <a:off x="4253318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8" name="フリーフォーム: 図形 1407">
              <a:extLst>
                <a:ext uri="{FF2B5EF4-FFF2-40B4-BE49-F238E27FC236}">
                  <a16:creationId xmlns:a16="http://schemas.microsoft.com/office/drawing/2014/main" id="{133C9432-AB3A-6B73-271F-D88487694930}"/>
                </a:ext>
              </a:extLst>
            </p:cNvPr>
            <p:cNvSpPr/>
            <p:nvPr/>
          </p:nvSpPr>
          <p:spPr>
            <a:xfrm rot="16200000" flipH="1">
              <a:off x="4393019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9" name="フリーフォーム: 図形 1408">
              <a:extLst>
                <a:ext uri="{FF2B5EF4-FFF2-40B4-BE49-F238E27FC236}">
                  <a16:creationId xmlns:a16="http://schemas.microsoft.com/office/drawing/2014/main" id="{FB97BA2D-BB20-1F8B-510D-B6B27699BA34}"/>
                </a:ext>
              </a:extLst>
            </p:cNvPr>
            <p:cNvSpPr/>
            <p:nvPr/>
          </p:nvSpPr>
          <p:spPr>
            <a:xfrm rot="10800000" flipH="1">
              <a:off x="4253316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0" name="フリーフォーム: 図形 1409">
              <a:extLst>
                <a:ext uri="{FF2B5EF4-FFF2-40B4-BE49-F238E27FC236}">
                  <a16:creationId xmlns:a16="http://schemas.microsoft.com/office/drawing/2014/main" id="{A8FB1932-554E-D8F2-D297-FD786D777D94}"/>
                </a:ext>
              </a:extLst>
            </p:cNvPr>
            <p:cNvSpPr/>
            <p:nvPr/>
          </p:nvSpPr>
          <p:spPr>
            <a:xfrm>
              <a:off x="4989927" y="4712605"/>
              <a:ext cx="487847" cy="1609015"/>
            </a:xfrm>
            <a:custGeom>
              <a:avLst/>
              <a:gdLst>
                <a:gd name="connsiteX0" fmla="*/ 518942 w 557829"/>
                <a:gd name="connsiteY0" fmla="*/ 0 h 1609015"/>
                <a:gd name="connsiteX1" fmla="*/ 544587 w 557829"/>
                <a:gd name="connsiteY1" fmla="*/ 74062 h 1609015"/>
                <a:gd name="connsiteX2" fmla="*/ 557546 w 557829"/>
                <a:gd name="connsiteY2" fmla="*/ 173266 h 1609015"/>
                <a:gd name="connsiteX3" fmla="*/ 10943 w 557829"/>
                <a:gd name="connsiteY3" fmla="*/ 1609015 h 1609015"/>
                <a:gd name="connsiteX4" fmla="*/ 0 w 557829"/>
                <a:gd name="connsiteY4" fmla="*/ 1607499 h 1609015"/>
                <a:gd name="connsiteX5" fmla="*/ 0 w 557829"/>
                <a:gd name="connsiteY5" fmla="*/ 126120 h 1609015"/>
                <a:gd name="connsiteX6" fmla="*/ 6143 w 557829"/>
                <a:gd name="connsiteY6" fmla="*/ 126493 h 1609015"/>
                <a:gd name="connsiteX7" fmla="*/ 512631 w 557829"/>
                <a:gd name="connsiteY7" fmla="*/ 3542 h 1609015"/>
                <a:gd name="connsiteX8" fmla="*/ 518942 w 557829"/>
                <a:gd name="connsiteY8" fmla="*/ 0 h 160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829" h="1609015">
                  <a:moveTo>
                    <a:pt x="518942" y="0"/>
                  </a:moveTo>
                  <a:lnTo>
                    <a:pt x="544587" y="74062"/>
                  </a:lnTo>
                  <a:cubicBezTo>
                    <a:pt x="552361" y="106640"/>
                    <a:pt x="556795" y="139867"/>
                    <a:pt x="557546" y="173266"/>
                  </a:cubicBezTo>
                  <a:cubicBezTo>
                    <a:pt x="563553" y="440457"/>
                    <a:pt x="476935" y="1599671"/>
                    <a:pt x="10943" y="1609015"/>
                  </a:cubicBezTo>
                  <a:lnTo>
                    <a:pt x="0" y="1607499"/>
                  </a:lnTo>
                  <a:lnTo>
                    <a:pt x="0" y="126120"/>
                  </a:lnTo>
                  <a:lnTo>
                    <a:pt x="6143" y="126493"/>
                  </a:lnTo>
                  <a:cubicBezTo>
                    <a:pt x="184941" y="126493"/>
                    <a:pt x="355805" y="82899"/>
                    <a:pt x="512631" y="3542"/>
                  </a:cubicBezTo>
                  <a:lnTo>
                    <a:pt x="518942" y="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0000"/>
                </a:gs>
                <a:gs pos="80000">
                  <a:srgbClr val="0070C0"/>
                </a:gs>
                <a:gs pos="50000">
                  <a:srgbClr val="9900FF"/>
                </a:gs>
                <a:gs pos="30000">
                  <a:srgbClr val="00FF00"/>
                </a:gs>
                <a:gs pos="90000">
                  <a:srgbClr val="003300"/>
                </a:gs>
                <a:gs pos="2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1" name="フリーフォーム: 図形 1410">
              <a:extLst>
                <a:ext uri="{FF2B5EF4-FFF2-40B4-BE49-F238E27FC236}">
                  <a16:creationId xmlns:a16="http://schemas.microsoft.com/office/drawing/2014/main" id="{A23D14A3-D613-BC38-1438-AA341D09CBBB}"/>
                </a:ext>
              </a:extLst>
            </p:cNvPr>
            <p:cNvSpPr/>
            <p:nvPr/>
          </p:nvSpPr>
          <p:spPr>
            <a:xfrm>
              <a:off x="4521466" y="4714812"/>
              <a:ext cx="468461" cy="1605292"/>
            </a:xfrm>
            <a:custGeom>
              <a:avLst/>
              <a:gdLst>
                <a:gd name="connsiteX0" fmla="*/ 32938 w 535661"/>
                <a:gd name="connsiteY0" fmla="*/ 0 h 1605292"/>
                <a:gd name="connsiteX1" fmla="*/ 35316 w 535661"/>
                <a:gd name="connsiteY1" fmla="*/ 1335 h 1605292"/>
                <a:gd name="connsiteX2" fmla="*/ 409289 w 535661"/>
                <a:gd name="connsiteY2" fmla="*/ 116234 h 1605292"/>
                <a:gd name="connsiteX3" fmla="*/ 535661 w 535661"/>
                <a:gd name="connsiteY3" fmla="*/ 123913 h 1605292"/>
                <a:gd name="connsiteX4" fmla="*/ 535661 w 535661"/>
                <a:gd name="connsiteY4" fmla="*/ 1605292 h 1605292"/>
                <a:gd name="connsiteX5" fmla="*/ 463672 w 535661"/>
                <a:gd name="connsiteY5" fmla="*/ 1595316 h 1605292"/>
                <a:gd name="connsiteX6" fmla="*/ 0 w 535661"/>
                <a:gd name="connsiteY6" fmla="*/ 171059 h 1605292"/>
                <a:gd name="connsiteX7" fmla="*/ 10976 w 535661"/>
                <a:gd name="connsiteY7" fmla="*/ 67763 h 1605292"/>
                <a:gd name="connsiteX8" fmla="*/ 32938 w 535661"/>
                <a:gd name="connsiteY8" fmla="*/ 0 h 160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5661" h="1605292">
                  <a:moveTo>
                    <a:pt x="32938" y="0"/>
                  </a:moveTo>
                  <a:lnTo>
                    <a:pt x="35316" y="1335"/>
                  </a:lnTo>
                  <a:cubicBezTo>
                    <a:pt x="152936" y="60853"/>
                    <a:pt x="278452" y="100254"/>
                    <a:pt x="409289" y="116234"/>
                  </a:cubicBezTo>
                  <a:lnTo>
                    <a:pt x="535661" y="123913"/>
                  </a:lnTo>
                  <a:lnTo>
                    <a:pt x="535661" y="1605292"/>
                  </a:lnTo>
                  <a:lnTo>
                    <a:pt x="463672" y="1595316"/>
                  </a:lnTo>
                  <a:cubicBezTo>
                    <a:pt x="70850" y="1474143"/>
                    <a:pt x="0" y="434915"/>
                    <a:pt x="0" y="171059"/>
                  </a:cubicBezTo>
                  <a:cubicBezTo>
                    <a:pt x="0" y="135878"/>
                    <a:pt x="3777" y="101315"/>
                    <a:pt x="10976" y="67763"/>
                  </a:cubicBezTo>
                  <a:lnTo>
                    <a:pt x="32938" y="0"/>
                  </a:lnTo>
                  <a:close/>
                </a:path>
              </a:pathLst>
            </a:custGeom>
            <a:gradFill flip="none" rotWithShape="1">
              <a:gsLst>
                <a:gs pos="40000">
                  <a:srgbClr val="FF0000"/>
                </a:gs>
                <a:gs pos="20000">
                  <a:srgbClr val="0070C0"/>
                </a:gs>
                <a:gs pos="50000">
                  <a:srgbClr val="9900FF"/>
                </a:gs>
                <a:gs pos="70000">
                  <a:srgbClr val="00FF00"/>
                </a:gs>
                <a:gs pos="90000">
                  <a:srgbClr val="003300"/>
                </a:gs>
                <a:gs pos="8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2" name="フリーフォーム: 図形 1411">
              <a:extLst>
                <a:ext uri="{FF2B5EF4-FFF2-40B4-BE49-F238E27FC236}">
                  <a16:creationId xmlns:a16="http://schemas.microsoft.com/office/drawing/2014/main" id="{C135F258-B890-17A0-1DF6-D8A5E52F60EB}"/>
                </a:ext>
              </a:extLst>
            </p:cNvPr>
            <p:cNvSpPr/>
            <p:nvPr/>
          </p:nvSpPr>
          <p:spPr>
            <a:xfrm>
              <a:off x="4657709" y="4362452"/>
              <a:ext cx="675866" cy="476646"/>
            </a:xfrm>
            <a:custGeom>
              <a:avLst/>
              <a:gdLst>
                <a:gd name="connsiteX0" fmla="*/ 387814 w 772819"/>
                <a:gd name="connsiteY0" fmla="*/ 0 h 476646"/>
                <a:gd name="connsiteX1" fmla="*/ 550120 w 772819"/>
                <a:gd name="connsiteY1" fmla="*/ 25407 h 476646"/>
                <a:gd name="connsiteX2" fmla="*/ 555583 w 772819"/>
                <a:gd name="connsiteY2" fmla="*/ 27611 h 476646"/>
                <a:gd name="connsiteX3" fmla="*/ 595242 w 772819"/>
                <a:gd name="connsiteY3" fmla="*/ 64586 h 476646"/>
                <a:gd name="connsiteX4" fmla="*/ 757063 w 772819"/>
                <a:gd name="connsiteY4" fmla="*/ 356873 h 476646"/>
                <a:gd name="connsiteX5" fmla="*/ 772819 w 772819"/>
                <a:gd name="connsiteY5" fmla="*/ 406180 h 476646"/>
                <a:gd name="connsiteX6" fmla="*/ 772350 w 772819"/>
                <a:gd name="connsiteY6" fmla="*/ 406385 h 476646"/>
                <a:gd name="connsiteX7" fmla="*/ 386018 w 772819"/>
                <a:gd name="connsiteY7" fmla="*/ 476646 h 476646"/>
                <a:gd name="connsiteX8" fmla="*/ 124535 w 772819"/>
                <a:gd name="connsiteY8" fmla="*/ 444929 h 476646"/>
                <a:gd name="connsiteX9" fmla="*/ 0 w 772819"/>
                <a:gd name="connsiteY9" fmla="*/ 406482 h 476646"/>
                <a:gd name="connsiteX10" fmla="*/ 19546 w 772819"/>
                <a:gd name="connsiteY10" fmla="*/ 344876 h 476646"/>
                <a:gd name="connsiteX11" fmla="*/ 180547 w 772819"/>
                <a:gd name="connsiteY11" fmla="*/ 59659 h 476646"/>
                <a:gd name="connsiteX12" fmla="*/ 216028 w 772819"/>
                <a:gd name="connsiteY12" fmla="*/ 27876 h 476646"/>
                <a:gd name="connsiteX13" fmla="*/ 225548 w 772819"/>
                <a:gd name="connsiteY13" fmla="*/ 24186 h 476646"/>
                <a:gd name="connsiteX14" fmla="*/ 387814 w 772819"/>
                <a:gd name="connsiteY14" fmla="*/ 0 h 4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2819" h="476646">
                  <a:moveTo>
                    <a:pt x="387814" y="0"/>
                  </a:moveTo>
                  <a:cubicBezTo>
                    <a:pt x="444417" y="0"/>
                    <a:pt x="498905" y="9008"/>
                    <a:pt x="550120" y="25407"/>
                  </a:cubicBezTo>
                  <a:lnTo>
                    <a:pt x="555583" y="27611"/>
                  </a:lnTo>
                  <a:lnTo>
                    <a:pt x="595242" y="64586"/>
                  </a:lnTo>
                  <a:cubicBezTo>
                    <a:pt x="657922" y="135683"/>
                    <a:pt x="713004" y="236798"/>
                    <a:pt x="757063" y="356873"/>
                  </a:cubicBezTo>
                  <a:lnTo>
                    <a:pt x="772819" y="406180"/>
                  </a:lnTo>
                  <a:lnTo>
                    <a:pt x="772350" y="406385"/>
                  </a:lnTo>
                  <a:cubicBezTo>
                    <a:pt x="649752" y="452125"/>
                    <a:pt x="520117" y="476646"/>
                    <a:pt x="386018" y="476646"/>
                  </a:cubicBezTo>
                  <a:cubicBezTo>
                    <a:pt x="296619" y="476646"/>
                    <a:pt x="209204" y="465748"/>
                    <a:pt x="124535" y="444929"/>
                  </a:cubicBezTo>
                  <a:lnTo>
                    <a:pt x="0" y="406482"/>
                  </a:lnTo>
                  <a:lnTo>
                    <a:pt x="19546" y="344876"/>
                  </a:lnTo>
                  <a:cubicBezTo>
                    <a:pt x="63137" y="226229"/>
                    <a:pt x="117985" y="128113"/>
                    <a:pt x="180547" y="59659"/>
                  </a:cubicBezTo>
                  <a:lnTo>
                    <a:pt x="216028" y="27876"/>
                  </a:lnTo>
                  <a:lnTo>
                    <a:pt x="225548" y="24186"/>
                  </a:lnTo>
                  <a:cubicBezTo>
                    <a:pt x="276724" y="8507"/>
                    <a:pt x="331212" y="0"/>
                    <a:pt x="387814" y="0"/>
                  </a:cubicBezTo>
                  <a:close/>
                </a:path>
              </a:pathLst>
            </a:custGeom>
            <a:gradFill>
              <a:gsLst>
                <a:gs pos="90000">
                  <a:srgbClr val="003300"/>
                </a:gs>
                <a:gs pos="50000">
                  <a:schemeClr val="accent6">
                    <a:lumMod val="75000"/>
                  </a:schemeClr>
                </a:gs>
                <a:gs pos="10000">
                  <a:srgbClr val="0033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3" name="フリーフォーム: 図形 1412">
              <a:extLst>
                <a:ext uri="{FF2B5EF4-FFF2-40B4-BE49-F238E27FC236}">
                  <a16:creationId xmlns:a16="http://schemas.microsoft.com/office/drawing/2014/main" id="{CC00DE83-EBF9-9724-DF76-FB44F4F0202B}"/>
                </a:ext>
              </a:extLst>
            </p:cNvPr>
            <p:cNvSpPr/>
            <p:nvPr/>
          </p:nvSpPr>
          <p:spPr>
            <a:xfrm>
              <a:off x="5143591" y="4390064"/>
              <a:ext cx="300174" cy="378569"/>
            </a:xfrm>
            <a:custGeom>
              <a:avLst/>
              <a:gdLst>
                <a:gd name="connsiteX0" fmla="*/ 0 w 343234"/>
                <a:gd name="connsiteY0" fmla="*/ 0 h 378569"/>
                <a:gd name="connsiteX1" fmla="*/ 68761 w 343234"/>
                <a:gd name="connsiteY1" fmla="*/ 27737 h 378569"/>
                <a:gd name="connsiteX2" fmla="*/ 335880 w 343234"/>
                <a:gd name="connsiteY2" fmla="*/ 301303 h 378569"/>
                <a:gd name="connsiteX3" fmla="*/ 343234 w 343234"/>
                <a:gd name="connsiteY3" fmla="*/ 322542 h 378569"/>
                <a:gd name="connsiteX4" fmla="*/ 336923 w 343234"/>
                <a:gd name="connsiteY4" fmla="*/ 326084 h 378569"/>
                <a:gd name="connsiteX5" fmla="*/ 217236 w 343234"/>
                <a:gd name="connsiteY5" fmla="*/ 378569 h 378569"/>
                <a:gd name="connsiteX6" fmla="*/ 201480 w 343234"/>
                <a:gd name="connsiteY6" fmla="*/ 329262 h 378569"/>
                <a:gd name="connsiteX7" fmla="*/ 39659 w 343234"/>
                <a:gd name="connsiteY7" fmla="*/ 36975 h 378569"/>
                <a:gd name="connsiteX8" fmla="*/ 0 w 343234"/>
                <a:gd name="connsiteY8" fmla="*/ 0 h 37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234" h="378569">
                  <a:moveTo>
                    <a:pt x="0" y="0"/>
                  </a:moveTo>
                  <a:lnTo>
                    <a:pt x="68761" y="27737"/>
                  </a:lnTo>
                  <a:cubicBezTo>
                    <a:pt x="187896" y="86203"/>
                    <a:pt x="282963" y="185812"/>
                    <a:pt x="335880" y="301303"/>
                  </a:cubicBezTo>
                  <a:lnTo>
                    <a:pt x="343234" y="322542"/>
                  </a:lnTo>
                  <a:lnTo>
                    <a:pt x="336923" y="326084"/>
                  </a:lnTo>
                  <a:lnTo>
                    <a:pt x="217236" y="378569"/>
                  </a:lnTo>
                  <a:lnTo>
                    <a:pt x="201480" y="329262"/>
                  </a:lnTo>
                  <a:cubicBezTo>
                    <a:pt x="157421" y="209187"/>
                    <a:pt x="102339" y="108072"/>
                    <a:pt x="39659" y="3697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F0000"/>
                </a:gs>
                <a:gs pos="80000">
                  <a:srgbClr val="0070C0"/>
                </a:gs>
                <a:gs pos="50000">
                  <a:srgbClr val="9900FF"/>
                </a:gs>
                <a:gs pos="30000">
                  <a:srgbClr val="00FF00"/>
                </a:gs>
                <a:gs pos="90000">
                  <a:srgbClr val="003300"/>
                </a:gs>
                <a:gs pos="2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4" name="フリーフォーム: 図形 1413">
              <a:extLst>
                <a:ext uri="{FF2B5EF4-FFF2-40B4-BE49-F238E27FC236}">
                  <a16:creationId xmlns:a16="http://schemas.microsoft.com/office/drawing/2014/main" id="{9E6DE168-B5CA-00FB-F28D-B4984F3703F0}"/>
                </a:ext>
              </a:extLst>
            </p:cNvPr>
            <p:cNvSpPr/>
            <p:nvPr/>
          </p:nvSpPr>
          <p:spPr>
            <a:xfrm>
              <a:off x="4550272" y="4390328"/>
              <a:ext cx="296363" cy="378606"/>
            </a:xfrm>
            <a:custGeom>
              <a:avLst/>
              <a:gdLst>
                <a:gd name="connsiteX0" fmla="*/ 338876 w 338876"/>
                <a:gd name="connsiteY0" fmla="*/ 0 h 378606"/>
                <a:gd name="connsiteX1" fmla="*/ 303395 w 338876"/>
                <a:gd name="connsiteY1" fmla="*/ 31783 h 378606"/>
                <a:gd name="connsiteX2" fmla="*/ 142394 w 338876"/>
                <a:gd name="connsiteY2" fmla="*/ 317000 h 378606"/>
                <a:gd name="connsiteX3" fmla="*/ 122848 w 338876"/>
                <a:gd name="connsiteY3" fmla="*/ 378606 h 378606"/>
                <a:gd name="connsiteX4" fmla="*/ 122535 w 338876"/>
                <a:gd name="connsiteY4" fmla="*/ 378509 h 378606"/>
                <a:gd name="connsiteX5" fmla="*/ 2378 w 338876"/>
                <a:gd name="connsiteY5" fmla="*/ 325819 h 378606"/>
                <a:gd name="connsiteX6" fmla="*/ 0 w 338876"/>
                <a:gd name="connsiteY6" fmla="*/ 324484 h 378606"/>
                <a:gd name="connsiteX7" fmla="*/ 9548 w 338876"/>
                <a:gd name="connsiteY7" fmla="*/ 295024 h 378606"/>
                <a:gd name="connsiteX8" fmla="*/ 274266 w 338876"/>
                <a:gd name="connsiteY8" fmla="*/ 25040 h 378606"/>
                <a:gd name="connsiteX9" fmla="*/ 338876 w 338876"/>
                <a:gd name="connsiteY9" fmla="*/ 0 h 3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8876" h="378606">
                  <a:moveTo>
                    <a:pt x="338876" y="0"/>
                  </a:moveTo>
                  <a:lnTo>
                    <a:pt x="303395" y="31783"/>
                  </a:lnTo>
                  <a:cubicBezTo>
                    <a:pt x="240833" y="100237"/>
                    <a:pt x="185985" y="198353"/>
                    <a:pt x="142394" y="317000"/>
                  </a:cubicBezTo>
                  <a:lnTo>
                    <a:pt x="122848" y="378606"/>
                  </a:lnTo>
                  <a:lnTo>
                    <a:pt x="122535" y="378509"/>
                  </a:lnTo>
                  <a:cubicBezTo>
                    <a:pt x="81669" y="363263"/>
                    <a:pt x="41585" y="345658"/>
                    <a:pt x="2378" y="325819"/>
                  </a:cubicBezTo>
                  <a:lnTo>
                    <a:pt x="0" y="324484"/>
                  </a:lnTo>
                  <a:lnTo>
                    <a:pt x="9548" y="295024"/>
                  </a:lnTo>
                  <a:cubicBezTo>
                    <a:pt x="60882" y="178280"/>
                    <a:pt x="155355" y="81334"/>
                    <a:pt x="274266" y="25040"/>
                  </a:cubicBezTo>
                  <a:lnTo>
                    <a:pt x="338876" y="0"/>
                  </a:lnTo>
                  <a:close/>
                </a:path>
              </a:pathLst>
            </a:custGeom>
            <a:gradFill flip="none" rotWithShape="1">
              <a:gsLst>
                <a:gs pos="40000">
                  <a:srgbClr val="FF0000"/>
                </a:gs>
                <a:gs pos="20000">
                  <a:srgbClr val="0070C0"/>
                </a:gs>
                <a:gs pos="50000">
                  <a:srgbClr val="9900FF"/>
                </a:gs>
                <a:gs pos="70000">
                  <a:srgbClr val="00FF00"/>
                </a:gs>
                <a:gs pos="90000">
                  <a:srgbClr val="003300"/>
                </a:gs>
                <a:gs pos="80000">
                  <a:srgbClr val="00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15" name="グループ化 1414">
              <a:extLst>
                <a:ext uri="{FF2B5EF4-FFF2-40B4-BE49-F238E27FC236}">
                  <a16:creationId xmlns:a16="http://schemas.microsoft.com/office/drawing/2014/main" id="{CE6ED008-8A4E-CF7A-CB26-4D7B1B8AA861}"/>
                </a:ext>
              </a:extLst>
            </p:cNvPr>
            <p:cNvGrpSpPr/>
            <p:nvPr/>
          </p:nvGrpSpPr>
          <p:grpSpPr>
            <a:xfrm>
              <a:off x="4704563" y="4320164"/>
              <a:ext cx="228568" cy="228568"/>
              <a:chOff x="1663817" y="4607727"/>
              <a:chExt cx="228568" cy="228568"/>
            </a:xfrm>
          </p:grpSpPr>
          <p:sp>
            <p:nvSpPr>
              <p:cNvPr id="1419" name="楕円 1418">
                <a:extLst>
                  <a:ext uri="{FF2B5EF4-FFF2-40B4-BE49-F238E27FC236}">
                    <a16:creationId xmlns:a16="http://schemas.microsoft.com/office/drawing/2014/main" id="{006713CA-5849-8E41-3E77-28BB8748D56D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0" name="楕円 1419">
                <a:extLst>
                  <a:ext uri="{FF2B5EF4-FFF2-40B4-BE49-F238E27FC236}">
                    <a16:creationId xmlns:a16="http://schemas.microsoft.com/office/drawing/2014/main" id="{7534A392-D98A-E64A-21AC-E37B4F90B955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6" name="グループ化 1415">
              <a:extLst>
                <a:ext uri="{FF2B5EF4-FFF2-40B4-BE49-F238E27FC236}">
                  <a16:creationId xmlns:a16="http://schemas.microsoft.com/office/drawing/2014/main" id="{7A68732C-AD2F-DEE6-20E9-1A123232B27E}"/>
                </a:ext>
              </a:extLst>
            </p:cNvPr>
            <p:cNvGrpSpPr/>
            <p:nvPr/>
          </p:nvGrpSpPr>
          <p:grpSpPr>
            <a:xfrm>
              <a:off x="5030794" y="4320164"/>
              <a:ext cx="228568" cy="228568"/>
              <a:chOff x="1663817" y="4607727"/>
              <a:chExt cx="228568" cy="228568"/>
            </a:xfrm>
          </p:grpSpPr>
          <p:sp>
            <p:nvSpPr>
              <p:cNvPr id="1417" name="楕円 1416">
                <a:extLst>
                  <a:ext uri="{FF2B5EF4-FFF2-40B4-BE49-F238E27FC236}">
                    <a16:creationId xmlns:a16="http://schemas.microsoft.com/office/drawing/2014/main" id="{1397A8A2-AC02-4581-58D2-AFA605E7E107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8" name="楕円 1417">
                <a:extLst>
                  <a:ext uri="{FF2B5EF4-FFF2-40B4-BE49-F238E27FC236}">
                    <a16:creationId xmlns:a16="http://schemas.microsoft.com/office/drawing/2014/main" id="{66124AD9-DEB8-235F-296B-BE91B5E8FF77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21" name="グループ化 1420">
            <a:extLst>
              <a:ext uri="{FF2B5EF4-FFF2-40B4-BE49-F238E27FC236}">
                <a16:creationId xmlns:a16="http://schemas.microsoft.com/office/drawing/2014/main" id="{7F5FC54B-1E53-AF2A-C729-1AA71B4BAD7A}"/>
              </a:ext>
            </a:extLst>
          </p:cNvPr>
          <p:cNvGrpSpPr/>
          <p:nvPr/>
        </p:nvGrpSpPr>
        <p:grpSpPr>
          <a:xfrm>
            <a:off x="6795301" y="4190467"/>
            <a:ext cx="2300609" cy="2131153"/>
            <a:chOff x="6795301" y="4190467"/>
            <a:chExt cx="2300609" cy="2131153"/>
          </a:xfrm>
        </p:grpSpPr>
        <p:sp>
          <p:nvSpPr>
            <p:cNvPr id="1422" name="フリーフォーム: 図形 1421">
              <a:extLst>
                <a:ext uri="{FF2B5EF4-FFF2-40B4-BE49-F238E27FC236}">
                  <a16:creationId xmlns:a16="http://schemas.microsoft.com/office/drawing/2014/main" id="{E63845B4-2787-8FBC-C069-383D7105685E}"/>
                </a:ext>
              </a:extLst>
            </p:cNvPr>
            <p:cNvSpPr/>
            <p:nvPr/>
          </p:nvSpPr>
          <p:spPr>
            <a:xfrm rot="3600000">
              <a:off x="7060629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23" name="フリーフォーム: 図形 1422">
              <a:extLst>
                <a:ext uri="{FF2B5EF4-FFF2-40B4-BE49-F238E27FC236}">
                  <a16:creationId xmlns:a16="http://schemas.microsoft.com/office/drawing/2014/main" id="{901D5D6F-8066-085C-AF1B-4FE5240EF75C}"/>
                </a:ext>
              </a:extLst>
            </p:cNvPr>
            <p:cNvSpPr/>
            <p:nvPr/>
          </p:nvSpPr>
          <p:spPr>
            <a:xfrm rot="18000000" flipH="1">
              <a:off x="8311578" y="3925139"/>
              <a:ext cx="519004" cy="1049660"/>
            </a:xfrm>
            <a:custGeom>
              <a:avLst/>
              <a:gdLst>
                <a:gd name="connsiteX0" fmla="*/ 7929 w 553194"/>
                <a:gd name="connsiteY0" fmla="*/ 61622 h 1118807"/>
                <a:gd name="connsiteX1" fmla="*/ 100894 w 553194"/>
                <a:gd name="connsiteY1" fmla="*/ 0 h 1118807"/>
                <a:gd name="connsiteX2" fmla="*/ 553194 w 553194"/>
                <a:gd name="connsiteY2" fmla="*/ 0 h 1118807"/>
                <a:gd name="connsiteX3" fmla="*/ 524393 w 553194"/>
                <a:gd name="connsiteY3" fmla="*/ 49884 h 1118807"/>
                <a:gd name="connsiteX4" fmla="*/ 100894 w 553194"/>
                <a:gd name="connsiteY4" fmla="*/ 49884 h 1118807"/>
                <a:gd name="connsiteX5" fmla="*/ 49884 w 553194"/>
                <a:gd name="connsiteY5" fmla="*/ 100894 h 1118807"/>
                <a:gd name="connsiteX6" fmla="*/ 49884 w 553194"/>
                <a:gd name="connsiteY6" fmla="*/ 1118807 h 1118807"/>
                <a:gd name="connsiteX7" fmla="*/ 0 w 553194"/>
                <a:gd name="connsiteY7" fmla="*/ 1118807 h 1118807"/>
                <a:gd name="connsiteX8" fmla="*/ 0 w 553194"/>
                <a:gd name="connsiteY8" fmla="*/ 100894 h 1118807"/>
                <a:gd name="connsiteX9" fmla="*/ 7929 w 553194"/>
                <a:gd name="connsiteY9" fmla="*/ 61622 h 1118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3194" h="1118807">
                  <a:moveTo>
                    <a:pt x="7929" y="61622"/>
                  </a:moveTo>
                  <a:cubicBezTo>
                    <a:pt x="23245" y="25409"/>
                    <a:pt x="59102" y="0"/>
                    <a:pt x="100894" y="0"/>
                  </a:cubicBezTo>
                  <a:lnTo>
                    <a:pt x="553194" y="0"/>
                  </a:lnTo>
                  <a:lnTo>
                    <a:pt x="524393" y="49884"/>
                  </a:lnTo>
                  <a:lnTo>
                    <a:pt x="100894" y="49884"/>
                  </a:lnTo>
                  <a:cubicBezTo>
                    <a:pt x="72722" y="49884"/>
                    <a:pt x="49884" y="72722"/>
                    <a:pt x="49884" y="100894"/>
                  </a:cubicBezTo>
                  <a:lnTo>
                    <a:pt x="49884" y="1118807"/>
                  </a:lnTo>
                  <a:lnTo>
                    <a:pt x="0" y="1118807"/>
                  </a:lnTo>
                  <a:lnTo>
                    <a:pt x="0" y="100894"/>
                  </a:lnTo>
                  <a:cubicBezTo>
                    <a:pt x="0" y="86964"/>
                    <a:pt x="2823" y="73692"/>
                    <a:pt x="7929" y="6162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24" name="フリーフォーム: 図形 1423">
              <a:extLst>
                <a:ext uri="{FF2B5EF4-FFF2-40B4-BE49-F238E27FC236}">
                  <a16:creationId xmlns:a16="http://schemas.microsoft.com/office/drawing/2014/main" id="{0562CD77-3829-628B-0889-22176BBAE1C6}"/>
                </a:ext>
              </a:extLst>
            </p:cNvPr>
            <p:cNvSpPr/>
            <p:nvPr/>
          </p:nvSpPr>
          <p:spPr>
            <a:xfrm rot="5400000">
              <a:off x="8289369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フリーフォーム: 図形 1424">
              <a:extLst>
                <a:ext uri="{FF2B5EF4-FFF2-40B4-BE49-F238E27FC236}">
                  <a16:creationId xmlns:a16="http://schemas.microsoft.com/office/drawing/2014/main" id="{098977BF-2381-AF91-5F82-74F4FAF5E5CF}"/>
                </a:ext>
              </a:extLst>
            </p:cNvPr>
            <p:cNvSpPr/>
            <p:nvPr/>
          </p:nvSpPr>
          <p:spPr>
            <a:xfrm rot="5400000">
              <a:off x="8149668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フリーフォーム: 図形 1425">
              <a:extLst>
                <a:ext uri="{FF2B5EF4-FFF2-40B4-BE49-F238E27FC236}">
                  <a16:creationId xmlns:a16="http://schemas.microsoft.com/office/drawing/2014/main" id="{E3EA3B2E-E689-FECC-0433-F9DFCAED011F}"/>
                </a:ext>
              </a:extLst>
            </p:cNvPr>
            <p:cNvSpPr/>
            <p:nvPr/>
          </p:nvSpPr>
          <p:spPr>
            <a:xfrm rot="10800000">
              <a:off x="8289371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フリーフォーム: 図形 1426">
              <a:extLst>
                <a:ext uri="{FF2B5EF4-FFF2-40B4-BE49-F238E27FC236}">
                  <a16:creationId xmlns:a16="http://schemas.microsoft.com/office/drawing/2014/main" id="{9DCEB1BE-C40A-D3AE-5696-F885295972F9}"/>
                </a:ext>
              </a:extLst>
            </p:cNvPr>
            <p:cNvSpPr/>
            <p:nvPr/>
          </p:nvSpPr>
          <p:spPr>
            <a:xfrm rot="16200000" flipH="1">
              <a:off x="7212178" y="5015488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フリーフォーム: 図形 1427">
              <a:extLst>
                <a:ext uri="{FF2B5EF4-FFF2-40B4-BE49-F238E27FC236}">
                  <a16:creationId xmlns:a16="http://schemas.microsoft.com/office/drawing/2014/main" id="{E9B3F4A5-5B00-D39C-B661-8938521E93AE}"/>
                </a:ext>
              </a:extLst>
            </p:cNvPr>
            <p:cNvSpPr/>
            <p:nvPr/>
          </p:nvSpPr>
          <p:spPr>
            <a:xfrm rot="16200000" flipH="1">
              <a:off x="7351879" y="5557705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フリーフォーム: 図形 1428">
              <a:extLst>
                <a:ext uri="{FF2B5EF4-FFF2-40B4-BE49-F238E27FC236}">
                  <a16:creationId xmlns:a16="http://schemas.microsoft.com/office/drawing/2014/main" id="{7A5B9E23-B5E5-C8C5-3E5B-02906DA4A1DE}"/>
                </a:ext>
              </a:extLst>
            </p:cNvPr>
            <p:cNvSpPr/>
            <p:nvPr/>
          </p:nvSpPr>
          <p:spPr>
            <a:xfrm rot="10800000" flipH="1">
              <a:off x="7212176" y="4346372"/>
              <a:ext cx="379712" cy="379711"/>
            </a:xfrm>
            <a:custGeom>
              <a:avLst/>
              <a:gdLst>
                <a:gd name="connsiteX0" fmla="*/ 0 w 739470"/>
                <a:gd name="connsiteY0" fmla="*/ 0 h 739470"/>
                <a:gd name="connsiteX1" fmla="*/ 739470 w 739470"/>
                <a:gd name="connsiteY1" fmla="*/ 0 h 739470"/>
                <a:gd name="connsiteX2" fmla="*/ 739470 w 739470"/>
                <a:gd name="connsiteY2" fmla="*/ 87558 h 739470"/>
                <a:gd name="connsiteX3" fmla="*/ 87558 w 739470"/>
                <a:gd name="connsiteY3" fmla="*/ 87558 h 739470"/>
                <a:gd name="connsiteX4" fmla="*/ 87558 w 739470"/>
                <a:gd name="connsiteY4" fmla="*/ 739470 h 739470"/>
                <a:gd name="connsiteX5" fmla="*/ 0 w 739470"/>
                <a:gd name="connsiteY5" fmla="*/ 739470 h 73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9470" h="739470">
                  <a:moveTo>
                    <a:pt x="0" y="0"/>
                  </a:moveTo>
                  <a:lnTo>
                    <a:pt x="739470" y="0"/>
                  </a:lnTo>
                  <a:lnTo>
                    <a:pt x="739470" y="87558"/>
                  </a:lnTo>
                  <a:lnTo>
                    <a:pt x="87558" y="87558"/>
                  </a:lnTo>
                  <a:lnTo>
                    <a:pt x="87558" y="739470"/>
                  </a:lnTo>
                  <a:lnTo>
                    <a:pt x="0" y="73947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フリーフォーム: 図形 1429">
              <a:extLst>
                <a:ext uri="{FF2B5EF4-FFF2-40B4-BE49-F238E27FC236}">
                  <a16:creationId xmlns:a16="http://schemas.microsoft.com/office/drawing/2014/main" id="{6994B63E-31F9-FAE0-F84A-3CB4AFAD5E0D}"/>
                </a:ext>
              </a:extLst>
            </p:cNvPr>
            <p:cNvSpPr/>
            <p:nvPr/>
          </p:nvSpPr>
          <p:spPr>
            <a:xfrm>
              <a:off x="7948787" y="4712605"/>
              <a:ext cx="487847" cy="1609015"/>
            </a:xfrm>
            <a:custGeom>
              <a:avLst/>
              <a:gdLst>
                <a:gd name="connsiteX0" fmla="*/ 518942 w 557829"/>
                <a:gd name="connsiteY0" fmla="*/ 0 h 1609015"/>
                <a:gd name="connsiteX1" fmla="*/ 544587 w 557829"/>
                <a:gd name="connsiteY1" fmla="*/ 74062 h 1609015"/>
                <a:gd name="connsiteX2" fmla="*/ 557546 w 557829"/>
                <a:gd name="connsiteY2" fmla="*/ 173266 h 1609015"/>
                <a:gd name="connsiteX3" fmla="*/ 10943 w 557829"/>
                <a:gd name="connsiteY3" fmla="*/ 1609015 h 1609015"/>
                <a:gd name="connsiteX4" fmla="*/ 0 w 557829"/>
                <a:gd name="connsiteY4" fmla="*/ 1607499 h 1609015"/>
                <a:gd name="connsiteX5" fmla="*/ 0 w 557829"/>
                <a:gd name="connsiteY5" fmla="*/ 126120 h 1609015"/>
                <a:gd name="connsiteX6" fmla="*/ 6143 w 557829"/>
                <a:gd name="connsiteY6" fmla="*/ 126493 h 1609015"/>
                <a:gd name="connsiteX7" fmla="*/ 512631 w 557829"/>
                <a:gd name="connsiteY7" fmla="*/ 3542 h 1609015"/>
                <a:gd name="connsiteX8" fmla="*/ 518942 w 557829"/>
                <a:gd name="connsiteY8" fmla="*/ 0 h 1609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829" h="1609015">
                  <a:moveTo>
                    <a:pt x="518942" y="0"/>
                  </a:moveTo>
                  <a:lnTo>
                    <a:pt x="544587" y="74062"/>
                  </a:lnTo>
                  <a:cubicBezTo>
                    <a:pt x="552361" y="106640"/>
                    <a:pt x="556795" y="139867"/>
                    <a:pt x="557546" y="173266"/>
                  </a:cubicBezTo>
                  <a:cubicBezTo>
                    <a:pt x="563553" y="440457"/>
                    <a:pt x="476935" y="1599671"/>
                    <a:pt x="10943" y="1609015"/>
                  </a:cubicBezTo>
                  <a:lnTo>
                    <a:pt x="0" y="1607499"/>
                  </a:lnTo>
                  <a:lnTo>
                    <a:pt x="0" y="126120"/>
                  </a:lnTo>
                  <a:lnTo>
                    <a:pt x="6143" y="126493"/>
                  </a:lnTo>
                  <a:cubicBezTo>
                    <a:pt x="184941" y="126493"/>
                    <a:pt x="355805" y="82899"/>
                    <a:pt x="512631" y="3542"/>
                  </a:cubicBezTo>
                  <a:lnTo>
                    <a:pt x="518942" y="0"/>
                  </a:lnTo>
                  <a:close/>
                </a:path>
              </a:pathLst>
            </a:custGeom>
            <a:gradFill flip="none" rotWithShape="1">
              <a:gsLst>
                <a:gs pos="80000">
                  <a:srgbClr val="FF0000"/>
                </a:gs>
                <a:gs pos="50000">
                  <a:srgbClr val="9900FF"/>
                </a:gs>
                <a:gs pos="40000">
                  <a:srgbClr val="00FF00"/>
                </a:gs>
                <a:gs pos="90000">
                  <a:srgbClr val="003300"/>
                </a:gs>
                <a:gs pos="2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フリーフォーム: 図形 1430">
              <a:extLst>
                <a:ext uri="{FF2B5EF4-FFF2-40B4-BE49-F238E27FC236}">
                  <a16:creationId xmlns:a16="http://schemas.microsoft.com/office/drawing/2014/main" id="{29B424E9-DB14-414B-3EBD-00950BCFA442}"/>
                </a:ext>
              </a:extLst>
            </p:cNvPr>
            <p:cNvSpPr/>
            <p:nvPr/>
          </p:nvSpPr>
          <p:spPr>
            <a:xfrm>
              <a:off x="7480326" y="4714812"/>
              <a:ext cx="468461" cy="1605292"/>
            </a:xfrm>
            <a:custGeom>
              <a:avLst/>
              <a:gdLst>
                <a:gd name="connsiteX0" fmla="*/ 32938 w 535661"/>
                <a:gd name="connsiteY0" fmla="*/ 0 h 1605292"/>
                <a:gd name="connsiteX1" fmla="*/ 35316 w 535661"/>
                <a:gd name="connsiteY1" fmla="*/ 1335 h 1605292"/>
                <a:gd name="connsiteX2" fmla="*/ 409289 w 535661"/>
                <a:gd name="connsiteY2" fmla="*/ 116234 h 1605292"/>
                <a:gd name="connsiteX3" fmla="*/ 535661 w 535661"/>
                <a:gd name="connsiteY3" fmla="*/ 123913 h 1605292"/>
                <a:gd name="connsiteX4" fmla="*/ 535661 w 535661"/>
                <a:gd name="connsiteY4" fmla="*/ 1605292 h 1605292"/>
                <a:gd name="connsiteX5" fmla="*/ 463672 w 535661"/>
                <a:gd name="connsiteY5" fmla="*/ 1595316 h 1605292"/>
                <a:gd name="connsiteX6" fmla="*/ 0 w 535661"/>
                <a:gd name="connsiteY6" fmla="*/ 171059 h 1605292"/>
                <a:gd name="connsiteX7" fmla="*/ 10976 w 535661"/>
                <a:gd name="connsiteY7" fmla="*/ 67763 h 1605292"/>
                <a:gd name="connsiteX8" fmla="*/ 32938 w 535661"/>
                <a:gd name="connsiteY8" fmla="*/ 0 h 160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5661" h="1605292">
                  <a:moveTo>
                    <a:pt x="32938" y="0"/>
                  </a:moveTo>
                  <a:lnTo>
                    <a:pt x="35316" y="1335"/>
                  </a:lnTo>
                  <a:cubicBezTo>
                    <a:pt x="152936" y="60853"/>
                    <a:pt x="278452" y="100254"/>
                    <a:pt x="409289" y="116234"/>
                  </a:cubicBezTo>
                  <a:lnTo>
                    <a:pt x="535661" y="123913"/>
                  </a:lnTo>
                  <a:lnTo>
                    <a:pt x="535661" y="1605292"/>
                  </a:lnTo>
                  <a:lnTo>
                    <a:pt x="463672" y="1595316"/>
                  </a:lnTo>
                  <a:cubicBezTo>
                    <a:pt x="70850" y="1474143"/>
                    <a:pt x="0" y="434915"/>
                    <a:pt x="0" y="171059"/>
                  </a:cubicBezTo>
                  <a:cubicBezTo>
                    <a:pt x="0" y="135878"/>
                    <a:pt x="3777" y="101315"/>
                    <a:pt x="10976" y="67763"/>
                  </a:cubicBezTo>
                  <a:lnTo>
                    <a:pt x="32938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FF0000"/>
                </a:gs>
                <a:gs pos="50000">
                  <a:srgbClr val="9900FF"/>
                </a:gs>
                <a:gs pos="60000">
                  <a:srgbClr val="00FF00"/>
                </a:gs>
                <a:gs pos="90000">
                  <a:srgbClr val="003300"/>
                </a:gs>
                <a:gs pos="8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2" name="フリーフォーム: 図形 1431">
              <a:extLst>
                <a:ext uri="{FF2B5EF4-FFF2-40B4-BE49-F238E27FC236}">
                  <a16:creationId xmlns:a16="http://schemas.microsoft.com/office/drawing/2014/main" id="{148194E2-0B1E-63C8-9D2D-F19265515AA5}"/>
                </a:ext>
              </a:extLst>
            </p:cNvPr>
            <p:cNvSpPr/>
            <p:nvPr/>
          </p:nvSpPr>
          <p:spPr>
            <a:xfrm>
              <a:off x="7616569" y="4362452"/>
              <a:ext cx="675866" cy="476646"/>
            </a:xfrm>
            <a:custGeom>
              <a:avLst/>
              <a:gdLst>
                <a:gd name="connsiteX0" fmla="*/ 387814 w 772819"/>
                <a:gd name="connsiteY0" fmla="*/ 0 h 476646"/>
                <a:gd name="connsiteX1" fmla="*/ 550120 w 772819"/>
                <a:gd name="connsiteY1" fmla="*/ 25407 h 476646"/>
                <a:gd name="connsiteX2" fmla="*/ 555583 w 772819"/>
                <a:gd name="connsiteY2" fmla="*/ 27611 h 476646"/>
                <a:gd name="connsiteX3" fmla="*/ 595242 w 772819"/>
                <a:gd name="connsiteY3" fmla="*/ 64586 h 476646"/>
                <a:gd name="connsiteX4" fmla="*/ 757063 w 772819"/>
                <a:gd name="connsiteY4" fmla="*/ 356873 h 476646"/>
                <a:gd name="connsiteX5" fmla="*/ 772819 w 772819"/>
                <a:gd name="connsiteY5" fmla="*/ 406180 h 476646"/>
                <a:gd name="connsiteX6" fmla="*/ 772350 w 772819"/>
                <a:gd name="connsiteY6" fmla="*/ 406385 h 476646"/>
                <a:gd name="connsiteX7" fmla="*/ 386018 w 772819"/>
                <a:gd name="connsiteY7" fmla="*/ 476646 h 476646"/>
                <a:gd name="connsiteX8" fmla="*/ 124535 w 772819"/>
                <a:gd name="connsiteY8" fmla="*/ 444929 h 476646"/>
                <a:gd name="connsiteX9" fmla="*/ 0 w 772819"/>
                <a:gd name="connsiteY9" fmla="*/ 406482 h 476646"/>
                <a:gd name="connsiteX10" fmla="*/ 19546 w 772819"/>
                <a:gd name="connsiteY10" fmla="*/ 344876 h 476646"/>
                <a:gd name="connsiteX11" fmla="*/ 180547 w 772819"/>
                <a:gd name="connsiteY11" fmla="*/ 59659 h 476646"/>
                <a:gd name="connsiteX12" fmla="*/ 216028 w 772819"/>
                <a:gd name="connsiteY12" fmla="*/ 27876 h 476646"/>
                <a:gd name="connsiteX13" fmla="*/ 225548 w 772819"/>
                <a:gd name="connsiteY13" fmla="*/ 24186 h 476646"/>
                <a:gd name="connsiteX14" fmla="*/ 387814 w 772819"/>
                <a:gd name="connsiteY14" fmla="*/ 0 h 476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2819" h="476646">
                  <a:moveTo>
                    <a:pt x="387814" y="0"/>
                  </a:moveTo>
                  <a:cubicBezTo>
                    <a:pt x="444417" y="0"/>
                    <a:pt x="498905" y="9008"/>
                    <a:pt x="550120" y="25407"/>
                  </a:cubicBezTo>
                  <a:lnTo>
                    <a:pt x="555583" y="27611"/>
                  </a:lnTo>
                  <a:lnTo>
                    <a:pt x="595242" y="64586"/>
                  </a:lnTo>
                  <a:cubicBezTo>
                    <a:pt x="657922" y="135683"/>
                    <a:pt x="713004" y="236798"/>
                    <a:pt x="757063" y="356873"/>
                  </a:cubicBezTo>
                  <a:lnTo>
                    <a:pt x="772819" y="406180"/>
                  </a:lnTo>
                  <a:lnTo>
                    <a:pt x="772350" y="406385"/>
                  </a:lnTo>
                  <a:cubicBezTo>
                    <a:pt x="649752" y="452125"/>
                    <a:pt x="520117" y="476646"/>
                    <a:pt x="386018" y="476646"/>
                  </a:cubicBezTo>
                  <a:cubicBezTo>
                    <a:pt x="296619" y="476646"/>
                    <a:pt x="209204" y="465748"/>
                    <a:pt x="124535" y="444929"/>
                  </a:cubicBezTo>
                  <a:lnTo>
                    <a:pt x="0" y="406482"/>
                  </a:lnTo>
                  <a:lnTo>
                    <a:pt x="19546" y="344876"/>
                  </a:lnTo>
                  <a:cubicBezTo>
                    <a:pt x="63137" y="226229"/>
                    <a:pt x="117985" y="128113"/>
                    <a:pt x="180547" y="59659"/>
                  </a:cubicBezTo>
                  <a:lnTo>
                    <a:pt x="216028" y="27876"/>
                  </a:lnTo>
                  <a:lnTo>
                    <a:pt x="225548" y="24186"/>
                  </a:lnTo>
                  <a:cubicBezTo>
                    <a:pt x="276724" y="8507"/>
                    <a:pt x="331212" y="0"/>
                    <a:pt x="387814" y="0"/>
                  </a:cubicBezTo>
                  <a:close/>
                </a:path>
              </a:pathLst>
            </a:custGeom>
            <a:gradFill>
              <a:gsLst>
                <a:gs pos="90000">
                  <a:srgbClr val="003300"/>
                </a:gs>
                <a:gs pos="50000">
                  <a:schemeClr val="accent6">
                    <a:lumMod val="75000"/>
                  </a:schemeClr>
                </a:gs>
                <a:gs pos="10000">
                  <a:srgbClr val="0033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3" name="フリーフォーム: 図形 1432">
              <a:extLst>
                <a:ext uri="{FF2B5EF4-FFF2-40B4-BE49-F238E27FC236}">
                  <a16:creationId xmlns:a16="http://schemas.microsoft.com/office/drawing/2014/main" id="{EAE05AAC-A119-66FD-0A97-88CA7CB4022E}"/>
                </a:ext>
              </a:extLst>
            </p:cNvPr>
            <p:cNvSpPr/>
            <p:nvPr/>
          </p:nvSpPr>
          <p:spPr>
            <a:xfrm>
              <a:off x="8102451" y="4390064"/>
              <a:ext cx="300174" cy="378569"/>
            </a:xfrm>
            <a:custGeom>
              <a:avLst/>
              <a:gdLst>
                <a:gd name="connsiteX0" fmla="*/ 0 w 343234"/>
                <a:gd name="connsiteY0" fmla="*/ 0 h 378569"/>
                <a:gd name="connsiteX1" fmla="*/ 68761 w 343234"/>
                <a:gd name="connsiteY1" fmla="*/ 27737 h 378569"/>
                <a:gd name="connsiteX2" fmla="*/ 335880 w 343234"/>
                <a:gd name="connsiteY2" fmla="*/ 301303 h 378569"/>
                <a:gd name="connsiteX3" fmla="*/ 343234 w 343234"/>
                <a:gd name="connsiteY3" fmla="*/ 322542 h 378569"/>
                <a:gd name="connsiteX4" fmla="*/ 336923 w 343234"/>
                <a:gd name="connsiteY4" fmla="*/ 326084 h 378569"/>
                <a:gd name="connsiteX5" fmla="*/ 217236 w 343234"/>
                <a:gd name="connsiteY5" fmla="*/ 378569 h 378569"/>
                <a:gd name="connsiteX6" fmla="*/ 201480 w 343234"/>
                <a:gd name="connsiteY6" fmla="*/ 329262 h 378569"/>
                <a:gd name="connsiteX7" fmla="*/ 39659 w 343234"/>
                <a:gd name="connsiteY7" fmla="*/ 36975 h 378569"/>
                <a:gd name="connsiteX8" fmla="*/ 0 w 343234"/>
                <a:gd name="connsiteY8" fmla="*/ 0 h 37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3234" h="378569">
                  <a:moveTo>
                    <a:pt x="0" y="0"/>
                  </a:moveTo>
                  <a:lnTo>
                    <a:pt x="68761" y="27737"/>
                  </a:lnTo>
                  <a:cubicBezTo>
                    <a:pt x="187896" y="86203"/>
                    <a:pt x="282963" y="185812"/>
                    <a:pt x="335880" y="301303"/>
                  </a:cubicBezTo>
                  <a:lnTo>
                    <a:pt x="343234" y="322542"/>
                  </a:lnTo>
                  <a:lnTo>
                    <a:pt x="336923" y="326084"/>
                  </a:lnTo>
                  <a:lnTo>
                    <a:pt x="217236" y="378569"/>
                  </a:lnTo>
                  <a:lnTo>
                    <a:pt x="201480" y="329262"/>
                  </a:lnTo>
                  <a:cubicBezTo>
                    <a:pt x="157421" y="209187"/>
                    <a:pt x="102339" y="108072"/>
                    <a:pt x="39659" y="36975"/>
                  </a:cubicBez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80000">
                  <a:srgbClr val="FF0000"/>
                </a:gs>
                <a:gs pos="50000">
                  <a:srgbClr val="9900FF"/>
                </a:gs>
                <a:gs pos="40000">
                  <a:srgbClr val="00FF00"/>
                </a:gs>
                <a:gs pos="90000">
                  <a:srgbClr val="003300"/>
                </a:gs>
                <a:gs pos="2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フリーフォーム: 図形 1433">
              <a:extLst>
                <a:ext uri="{FF2B5EF4-FFF2-40B4-BE49-F238E27FC236}">
                  <a16:creationId xmlns:a16="http://schemas.microsoft.com/office/drawing/2014/main" id="{4CC3B7E2-E7E3-C6F6-22B5-5BE7D9F17FB5}"/>
                </a:ext>
              </a:extLst>
            </p:cNvPr>
            <p:cNvSpPr/>
            <p:nvPr/>
          </p:nvSpPr>
          <p:spPr>
            <a:xfrm>
              <a:off x="7509132" y="4390328"/>
              <a:ext cx="296363" cy="378606"/>
            </a:xfrm>
            <a:custGeom>
              <a:avLst/>
              <a:gdLst>
                <a:gd name="connsiteX0" fmla="*/ 338876 w 338876"/>
                <a:gd name="connsiteY0" fmla="*/ 0 h 378606"/>
                <a:gd name="connsiteX1" fmla="*/ 303395 w 338876"/>
                <a:gd name="connsiteY1" fmla="*/ 31783 h 378606"/>
                <a:gd name="connsiteX2" fmla="*/ 142394 w 338876"/>
                <a:gd name="connsiteY2" fmla="*/ 317000 h 378606"/>
                <a:gd name="connsiteX3" fmla="*/ 122848 w 338876"/>
                <a:gd name="connsiteY3" fmla="*/ 378606 h 378606"/>
                <a:gd name="connsiteX4" fmla="*/ 122535 w 338876"/>
                <a:gd name="connsiteY4" fmla="*/ 378509 h 378606"/>
                <a:gd name="connsiteX5" fmla="*/ 2378 w 338876"/>
                <a:gd name="connsiteY5" fmla="*/ 325819 h 378606"/>
                <a:gd name="connsiteX6" fmla="*/ 0 w 338876"/>
                <a:gd name="connsiteY6" fmla="*/ 324484 h 378606"/>
                <a:gd name="connsiteX7" fmla="*/ 9548 w 338876"/>
                <a:gd name="connsiteY7" fmla="*/ 295024 h 378606"/>
                <a:gd name="connsiteX8" fmla="*/ 274266 w 338876"/>
                <a:gd name="connsiteY8" fmla="*/ 25040 h 378606"/>
                <a:gd name="connsiteX9" fmla="*/ 338876 w 338876"/>
                <a:gd name="connsiteY9" fmla="*/ 0 h 3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8876" h="378606">
                  <a:moveTo>
                    <a:pt x="338876" y="0"/>
                  </a:moveTo>
                  <a:lnTo>
                    <a:pt x="303395" y="31783"/>
                  </a:lnTo>
                  <a:cubicBezTo>
                    <a:pt x="240833" y="100237"/>
                    <a:pt x="185985" y="198353"/>
                    <a:pt x="142394" y="317000"/>
                  </a:cubicBezTo>
                  <a:lnTo>
                    <a:pt x="122848" y="378606"/>
                  </a:lnTo>
                  <a:lnTo>
                    <a:pt x="122535" y="378509"/>
                  </a:lnTo>
                  <a:cubicBezTo>
                    <a:pt x="81669" y="363263"/>
                    <a:pt x="41585" y="345658"/>
                    <a:pt x="2378" y="325819"/>
                  </a:cubicBezTo>
                  <a:lnTo>
                    <a:pt x="0" y="324484"/>
                  </a:lnTo>
                  <a:lnTo>
                    <a:pt x="9548" y="295024"/>
                  </a:lnTo>
                  <a:cubicBezTo>
                    <a:pt x="60882" y="178280"/>
                    <a:pt x="155355" y="81334"/>
                    <a:pt x="274266" y="25040"/>
                  </a:cubicBezTo>
                  <a:lnTo>
                    <a:pt x="33887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rgbClr val="FF0000"/>
                </a:gs>
                <a:gs pos="50000">
                  <a:srgbClr val="9900FF"/>
                </a:gs>
                <a:gs pos="60000">
                  <a:srgbClr val="00FF00"/>
                </a:gs>
                <a:gs pos="90000">
                  <a:srgbClr val="003300"/>
                </a:gs>
                <a:gs pos="80000">
                  <a:srgbClr val="FFFF00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5" name="グループ化 1434">
              <a:extLst>
                <a:ext uri="{FF2B5EF4-FFF2-40B4-BE49-F238E27FC236}">
                  <a16:creationId xmlns:a16="http://schemas.microsoft.com/office/drawing/2014/main" id="{D5627DD8-07BC-F30E-60B9-653009433308}"/>
                </a:ext>
              </a:extLst>
            </p:cNvPr>
            <p:cNvGrpSpPr/>
            <p:nvPr/>
          </p:nvGrpSpPr>
          <p:grpSpPr>
            <a:xfrm>
              <a:off x="7663423" y="4320164"/>
              <a:ext cx="228568" cy="228568"/>
              <a:chOff x="1663817" y="4607727"/>
              <a:chExt cx="228568" cy="228568"/>
            </a:xfrm>
          </p:grpSpPr>
          <p:sp>
            <p:nvSpPr>
              <p:cNvPr id="1439" name="楕円 1438">
                <a:extLst>
                  <a:ext uri="{FF2B5EF4-FFF2-40B4-BE49-F238E27FC236}">
                    <a16:creationId xmlns:a16="http://schemas.microsoft.com/office/drawing/2014/main" id="{6679E331-B899-D982-11A3-DFAF5DF6F265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0" name="楕円 1439">
                <a:extLst>
                  <a:ext uri="{FF2B5EF4-FFF2-40B4-BE49-F238E27FC236}">
                    <a16:creationId xmlns:a16="http://schemas.microsoft.com/office/drawing/2014/main" id="{409C01DF-3A58-282C-47D3-94E6A7262DA9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6" name="グループ化 1435">
              <a:extLst>
                <a:ext uri="{FF2B5EF4-FFF2-40B4-BE49-F238E27FC236}">
                  <a16:creationId xmlns:a16="http://schemas.microsoft.com/office/drawing/2014/main" id="{24A86450-E5FF-2E55-A51B-E7E27E959FE4}"/>
                </a:ext>
              </a:extLst>
            </p:cNvPr>
            <p:cNvGrpSpPr/>
            <p:nvPr/>
          </p:nvGrpSpPr>
          <p:grpSpPr>
            <a:xfrm>
              <a:off x="7989654" y="4320164"/>
              <a:ext cx="228568" cy="228568"/>
              <a:chOff x="1663817" y="4607727"/>
              <a:chExt cx="228568" cy="228568"/>
            </a:xfrm>
          </p:grpSpPr>
          <p:sp>
            <p:nvSpPr>
              <p:cNvPr id="1437" name="楕円 1436">
                <a:extLst>
                  <a:ext uri="{FF2B5EF4-FFF2-40B4-BE49-F238E27FC236}">
                    <a16:creationId xmlns:a16="http://schemas.microsoft.com/office/drawing/2014/main" id="{F7667AED-512F-0AFC-E2A8-E949C0E3D2A7}"/>
                  </a:ext>
                </a:extLst>
              </p:cNvPr>
              <p:cNvSpPr/>
              <p:nvPr/>
            </p:nvSpPr>
            <p:spPr>
              <a:xfrm>
                <a:off x="1663817" y="4607727"/>
                <a:ext cx="228568" cy="22856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8" name="楕円 1437">
                <a:extLst>
                  <a:ext uri="{FF2B5EF4-FFF2-40B4-BE49-F238E27FC236}">
                    <a16:creationId xmlns:a16="http://schemas.microsoft.com/office/drawing/2014/main" id="{64EA20D2-E352-0212-6467-FC754401E300}"/>
                  </a:ext>
                </a:extLst>
              </p:cNvPr>
              <p:cNvSpPr/>
              <p:nvPr/>
            </p:nvSpPr>
            <p:spPr>
              <a:xfrm>
                <a:off x="1746039" y="4623409"/>
                <a:ext cx="64124" cy="6412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1045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B1F1EE-AB8C-52EA-3CEE-8167D43DDD39}"/>
              </a:ext>
            </a:extLst>
          </p:cNvPr>
          <p:cNvGrpSpPr/>
          <p:nvPr/>
        </p:nvGrpSpPr>
        <p:grpSpPr>
          <a:xfrm>
            <a:off x="679743" y="952692"/>
            <a:ext cx="1511186" cy="2512932"/>
            <a:chOff x="-520837" y="-915534"/>
            <a:chExt cx="1511186" cy="2674105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8308767-D8E0-BA90-6096-70DCD03F8A24}"/>
                </a:ext>
              </a:extLst>
            </p:cNvPr>
            <p:cNvSpPr/>
            <p:nvPr/>
          </p:nvSpPr>
          <p:spPr>
            <a:xfrm rot="1939201" flipV="1">
              <a:off x="-520837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232046F-59CE-8919-4526-670F655FBA53}"/>
                </a:ext>
              </a:extLst>
            </p:cNvPr>
            <p:cNvSpPr/>
            <p:nvPr/>
          </p:nvSpPr>
          <p:spPr>
            <a:xfrm rot="1939201" flipV="1">
              <a:off x="-467666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3E5B1AD-1989-0540-0026-3600406FC5A3}"/>
                </a:ext>
              </a:extLst>
            </p:cNvPr>
            <p:cNvSpPr/>
            <p:nvPr/>
          </p:nvSpPr>
          <p:spPr>
            <a:xfrm rot="19660799" flipH="1" flipV="1">
              <a:off x="719883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F6F788A-F3D2-6907-ACF5-A3363333E772}"/>
                </a:ext>
              </a:extLst>
            </p:cNvPr>
            <p:cNvSpPr/>
            <p:nvPr/>
          </p:nvSpPr>
          <p:spPr>
            <a:xfrm rot="19660799" flipH="1" flipV="1">
              <a:off x="666711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E600476-41EE-33EE-4302-4DF792BCC788}"/>
                </a:ext>
              </a:extLst>
            </p:cNvPr>
            <p:cNvGrpSpPr/>
            <p:nvPr/>
          </p:nvGrpSpPr>
          <p:grpSpPr>
            <a:xfrm>
              <a:off x="-219883" y="-402377"/>
              <a:ext cx="937314" cy="2160948"/>
              <a:chOff x="2416599" y="4143986"/>
              <a:chExt cx="1196624" cy="2802812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9A2AF7B6-58CA-E41F-E825-0DBFA87325C3}"/>
                  </a:ext>
                </a:extLst>
              </p:cNvPr>
              <p:cNvSpPr/>
              <p:nvPr/>
            </p:nvSpPr>
            <p:spPr>
              <a:xfrm>
                <a:off x="2416599" y="4143986"/>
                <a:ext cx="596912" cy="2802605"/>
              </a:xfrm>
              <a:custGeom>
                <a:avLst/>
                <a:gdLst>
                  <a:gd name="connsiteX0" fmla="*/ 1444717 w 1449440"/>
                  <a:gd name="connsiteY0" fmla="*/ 0 h 5484913"/>
                  <a:gd name="connsiteX1" fmla="*/ 1449440 w 1449440"/>
                  <a:gd name="connsiteY1" fmla="*/ 262 h 5484913"/>
                  <a:gd name="connsiteX2" fmla="*/ 1449440 w 1449440"/>
                  <a:gd name="connsiteY2" fmla="*/ 5484913 h 5484913"/>
                  <a:gd name="connsiteX3" fmla="*/ 1377943 w 1449440"/>
                  <a:gd name="connsiteY3" fmla="*/ 5476023 h 5484913"/>
                  <a:gd name="connsiteX4" fmla="*/ 0 w 1449440"/>
                  <a:gd name="connsiteY4" fmla="*/ 1465478 h 5484913"/>
                  <a:gd name="connsiteX5" fmla="*/ 1444717 w 1449440"/>
                  <a:gd name="connsiteY5" fmla="*/ 0 h 548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9440" h="5484913">
                    <a:moveTo>
                      <a:pt x="1444717" y="0"/>
                    </a:moveTo>
                    <a:lnTo>
                      <a:pt x="1449440" y="262"/>
                    </a:lnTo>
                    <a:lnTo>
                      <a:pt x="1449440" y="5484913"/>
                    </a:lnTo>
                    <a:lnTo>
                      <a:pt x="1377943" y="5476023"/>
                    </a:lnTo>
                    <a:cubicBezTo>
                      <a:pt x="610382" y="5285715"/>
                      <a:pt x="0" y="2228852"/>
                      <a:pt x="0" y="1465478"/>
                    </a:cubicBezTo>
                    <a:cubicBezTo>
                      <a:pt x="0" y="677480"/>
                      <a:pt x="642414" y="0"/>
                      <a:pt x="1444717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30000">
                    <a:srgbClr val="CC0000"/>
                  </a:gs>
                  <a:gs pos="40000">
                    <a:srgbClr val="FF0000"/>
                  </a:gs>
                  <a:gs pos="25000">
                    <a:srgbClr val="FF0000"/>
                  </a:gs>
                  <a:gs pos="20000">
                    <a:srgbClr val="FFFF00"/>
                  </a:gs>
                  <a:gs pos="0">
                    <a:srgbClr val="003300"/>
                  </a:gs>
                  <a:gs pos="10000">
                    <a:srgbClr val="006600"/>
                  </a:gs>
                  <a:gs pos="60000">
                    <a:srgbClr val="006600"/>
                  </a:gs>
                  <a:gs pos="75000">
                    <a:srgbClr val="33CC33"/>
                  </a:gs>
                  <a:gs pos="90000">
                    <a:srgbClr val="00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B1BE383-888F-2C03-00B5-1C515F8C6961}"/>
                  </a:ext>
                </a:extLst>
              </p:cNvPr>
              <p:cNvSpPr/>
              <p:nvPr/>
            </p:nvSpPr>
            <p:spPr>
              <a:xfrm>
                <a:off x="3013511" y="4144120"/>
                <a:ext cx="599712" cy="2802678"/>
              </a:xfrm>
              <a:custGeom>
                <a:avLst/>
                <a:gdLst>
                  <a:gd name="connsiteX0" fmla="*/ 0 w 1456239"/>
                  <a:gd name="connsiteY0" fmla="*/ 0 h 5485056"/>
                  <a:gd name="connsiteX1" fmla="*/ 143721 w 1456239"/>
                  <a:gd name="connsiteY1" fmla="*/ 7977 h 5485056"/>
                  <a:gd name="connsiteX2" fmla="*/ 1455958 w 1456239"/>
                  <a:gd name="connsiteY2" fmla="*/ 1465216 h 5485056"/>
                  <a:gd name="connsiteX3" fmla="*/ 3259 w 1456239"/>
                  <a:gd name="connsiteY3" fmla="*/ 5485056 h 5485056"/>
                  <a:gd name="connsiteX4" fmla="*/ 0 w 1456239"/>
                  <a:gd name="connsiteY4" fmla="*/ 5484651 h 5485056"/>
                  <a:gd name="connsiteX5" fmla="*/ 0 w 1456239"/>
                  <a:gd name="connsiteY5" fmla="*/ 0 h 548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239" h="5485056">
                    <a:moveTo>
                      <a:pt x="0" y="0"/>
                    </a:moveTo>
                    <a:lnTo>
                      <a:pt x="143721" y="7977"/>
                    </a:lnTo>
                    <a:cubicBezTo>
                      <a:pt x="875434" y="89532"/>
                      <a:pt x="1440991" y="763885"/>
                      <a:pt x="1455958" y="1465216"/>
                    </a:cubicBezTo>
                    <a:cubicBezTo>
                      <a:pt x="1471923" y="2213304"/>
                      <a:pt x="805562" y="5485056"/>
                      <a:pt x="3259" y="5485056"/>
                    </a:cubicBezTo>
                    <a:lnTo>
                      <a:pt x="0" y="548465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70000">
                    <a:srgbClr val="CC0000"/>
                  </a:gs>
                  <a:gs pos="60000">
                    <a:srgbClr val="FF0000"/>
                  </a:gs>
                  <a:gs pos="75000">
                    <a:srgbClr val="FF0000"/>
                  </a:gs>
                  <a:gs pos="80000">
                    <a:srgbClr val="FFFF00"/>
                  </a:gs>
                  <a:gs pos="100000">
                    <a:srgbClr val="003300"/>
                  </a:gs>
                  <a:gs pos="90000">
                    <a:srgbClr val="006600"/>
                  </a:gs>
                  <a:gs pos="40000">
                    <a:srgbClr val="006600"/>
                  </a:gs>
                  <a:gs pos="25000">
                    <a:srgbClr val="33CC33"/>
                  </a:gs>
                  <a:gs pos="10000">
                    <a:srgbClr val="00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C48EAAA7-3A8E-BFE1-A0F8-ECD855FB43DF}"/>
                </a:ext>
              </a:extLst>
            </p:cNvPr>
            <p:cNvSpPr/>
            <p:nvPr/>
          </p:nvSpPr>
          <p:spPr>
            <a:xfrm rot="5400000">
              <a:off x="365909" y="-1035845"/>
              <a:ext cx="402053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67562FB4-7B31-D7A4-066F-11E1D9F5A2A1}"/>
                </a:ext>
              </a:extLst>
            </p:cNvPr>
            <p:cNvSpPr/>
            <p:nvPr/>
          </p:nvSpPr>
          <p:spPr>
            <a:xfrm rot="5400000">
              <a:off x="-279991" y="-1035843"/>
              <a:ext cx="402052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E070DD36-9DEC-70C8-24DD-D3AFA74B7D6C}"/>
                </a:ext>
              </a:extLst>
            </p:cNvPr>
            <p:cNvSpPr/>
            <p:nvPr/>
          </p:nvSpPr>
          <p:spPr>
            <a:xfrm rot="1800000">
              <a:off x="573023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3FD1D38-3FB9-630F-2948-107B059BD3DC}"/>
                </a:ext>
              </a:extLst>
            </p:cNvPr>
            <p:cNvSpPr/>
            <p:nvPr/>
          </p:nvSpPr>
          <p:spPr>
            <a:xfrm rot="19800000" flipH="1">
              <a:off x="-361425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B8EEA0E-3E24-D5D8-7911-E343758AB111}"/>
                </a:ext>
              </a:extLst>
            </p:cNvPr>
            <p:cNvSpPr/>
            <p:nvPr/>
          </p:nvSpPr>
          <p:spPr>
            <a:xfrm>
              <a:off x="256559" y="-558186"/>
              <a:ext cx="306320" cy="418476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59C5160-656D-64D5-79D7-2A967A067AF8}"/>
                </a:ext>
              </a:extLst>
            </p:cNvPr>
            <p:cNvSpPr/>
            <p:nvPr/>
          </p:nvSpPr>
          <p:spPr>
            <a:xfrm>
              <a:off x="-84788" y="-560207"/>
              <a:ext cx="341347" cy="421290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30000">
                  <a:srgbClr val="CC0000"/>
                </a:gs>
                <a:gs pos="40000">
                  <a:srgbClr val="FF0000"/>
                </a:gs>
                <a:gs pos="25000">
                  <a:srgbClr val="FF0000"/>
                </a:gs>
                <a:gs pos="20000">
                  <a:srgbClr val="FFFF00"/>
                </a:gs>
                <a:gs pos="0">
                  <a:srgbClr val="003300"/>
                </a:gs>
                <a:gs pos="10000">
                  <a:srgbClr val="006600"/>
                </a:gs>
                <a:gs pos="60000">
                  <a:srgbClr val="006600"/>
                </a:gs>
                <a:gs pos="75000">
                  <a:srgbClr val="33CC33"/>
                </a:gs>
                <a:gs pos="9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9F4F288-5418-C09A-0612-5163DFA90D31}"/>
                </a:ext>
              </a:extLst>
            </p:cNvPr>
            <p:cNvSpPr/>
            <p:nvPr/>
          </p:nvSpPr>
          <p:spPr>
            <a:xfrm flipV="1">
              <a:off x="75225" y="-497031"/>
              <a:ext cx="327642" cy="35811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D97971BD-F42F-CA72-9BB7-CC31A976E7E9}"/>
                </a:ext>
              </a:extLst>
            </p:cNvPr>
            <p:cNvSpPr/>
            <p:nvPr/>
          </p:nvSpPr>
          <p:spPr>
            <a:xfrm>
              <a:off x="63543" y="-609398"/>
              <a:ext cx="351006" cy="17683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ローチャート: 結合子 15">
              <a:extLst>
                <a:ext uri="{FF2B5EF4-FFF2-40B4-BE49-F238E27FC236}">
                  <a16:creationId xmlns:a16="http://schemas.microsoft.com/office/drawing/2014/main" id="{0CD4D4CA-1406-D338-138E-85EAD83AF025}"/>
                </a:ext>
              </a:extLst>
            </p:cNvPr>
            <p:cNvSpPr/>
            <p:nvPr/>
          </p:nvSpPr>
          <p:spPr>
            <a:xfrm rot="19800000">
              <a:off x="75093" y="-600240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ローチャート: 結合子 16">
              <a:extLst>
                <a:ext uri="{FF2B5EF4-FFF2-40B4-BE49-F238E27FC236}">
                  <a16:creationId xmlns:a16="http://schemas.microsoft.com/office/drawing/2014/main" id="{C14F7AE0-BDC0-6E52-B922-8B313C73B435}"/>
                </a:ext>
              </a:extLst>
            </p:cNvPr>
            <p:cNvSpPr/>
            <p:nvPr/>
          </p:nvSpPr>
          <p:spPr>
            <a:xfrm rot="1800000" flipH="1">
              <a:off x="269001" y="-600241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ローチャート: 結合子 17">
              <a:extLst>
                <a:ext uri="{FF2B5EF4-FFF2-40B4-BE49-F238E27FC236}">
                  <a16:creationId xmlns:a16="http://schemas.microsoft.com/office/drawing/2014/main" id="{95469DBD-D24A-7C1F-BBF4-0569744CCB20}"/>
                </a:ext>
              </a:extLst>
            </p:cNvPr>
            <p:cNvSpPr/>
            <p:nvPr/>
          </p:nvSpPr>
          <p:spPr>
            <a:xfrm flipH="1">
              <a:off x="309085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ローチャート: 結合子 18">
              <a:extLst>
                <a:ext uri="{FF2B5EF4-FFF2-40B4-BE49-F238E27FC236}">
                  <a16:creationId xmlns:a16="http://schemas.microsoft.com/office/drawing/2014/main" id="{99F48383-64DB-F468-C713-122B087AD1CB}"/>
                </a:ext>
              </a:extLst>
            </p:cNvPr>
            <p:cNvSpPr/>
            <p:nvPr/>
          </p:nvSpPr>
          <p:spPr>
            <a:xfrm flipH="1">
              <a:off x="152999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5ECBFCCF-0028-0A06-0772-07454C9ECD0E}"/>
              </a:ext>
            </a:extLst>
          </p:cNvPr>
          <p:cNvSpPr/>
          <p:nvPr/>
        </p:nvSpPr>
        <p:spPr>
          <a:xfrm>
            <a:off x="2220131" y="949531"/>
            <a:ext cx="3302845" cy="1598531"/>
          </a:xfrm>
          <a:custGeom>
            <a:avLst/>
            <a:gdLst>
              <a:gd name="connsiteX0" fmla="*/ 524320 w 3302845"/>
              <a:gd name="connsiteY0" fmla="*/ 0 h 1598531"/>
              <a:gd name="connsiteX1" fmla="*/ 3036418 w 3302845"/>
              <a:gd name="connsiteY1" fmla="*/ 0 h 1598531"/>
              <a:gd name="connsiteX2" fmla="*/ 3302845 w 3302845"/>
              <a:gd name="connsiteY2" fmla="*/ 266427 h 1598531"/>
              <a:gd name="connsiteX3" fmla="*/ 3302845 w 3302845"/>
              <a:gd name="connsiteY3" fmla="*/ 1332104 h 1598531"/>
              <a:gd name="connsiteX4" fmla="*/ 3036418 w 3302845"/>
              <a:gd name="connsiteY4" fmla="*/ 1598531 h 1598531"/>
              <a:gd name="connsiteX5" fmla="*/ 524320 w 3302845"/>
              <a:gd name="connsiteY5" fmla="*/ 1598531 h 1598531"/>
              <a:gd name="connsiteX6" fmla="*/ 257893 w 3302845"/>
              <a:gd name="connsiteY6" fmla="*/ 1332104 h 1598531"/>
              <a:gd name="connsiteX7" fmla="*/ 257893 w 3302845"/>
              <a:gd name="connsiteY7" fmla="*/ 536998 h 1598531"/>
              <a:gd name="connsiteX8" fmla="*/ 214534 w 3302845"/>
              <a:gd name="connsiteY8" fmla="*/ 542078 h 1598531"/>
              <a:gd name="connsiteX9" fmla="*/ 0 w 3302845"/>
              <a:gd name="connsiteY9" fmla="*/ 682736 h 1598531"/>
              <a:gd name="connsiteX10" fmla="*/ 240938 w 3302845"/>
              <a:gd name="connsiteY10" fmla="*/ 387115 h 1598531"/>
              <a:gd name="connsiteX11" fmla="*/ 257893 w 3302845"/>
              <a:gd name="connsiteY11" fmla="*/ 385405 h 1598531"/>
              <a:gd name="connsiteX12" fmla="*/ 257893 w 3302845"/>
              <a:gd name="connsiteY12" fmla="*/ 266427 h 1598531"/>
              <a:gd name="connsiteX13" fmla="*/ 524320 w 3302845"/>
              <a:gd name="connsiteY13" fmla="*/ 0 h 1598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02845" h="1598531">
                <a:moveTo>
                  <a:pt x="524320" y="0"/>
                </a:moveTo>
                <a:lnTo>
                  <a:pt x="3036418" y="0"/>
                </a:lnTo>
                <a:cubicBezTo>
                  <a:pt x="3183562" y="0"/>
                  <a:pt x="3302845" y="119283"/>
                  <a:pt x="3302845" y="266427"/>
                </a:cubicBezTo>
                <a:lnTo>
                  <a:pt x="3302845" y="1332104"/>
                </a:lnTo>
                <a:cubicBezTo>
                  <a:pt x="3302845" y="1479248"/>
                  <a:pt x="3183562" y="1598531"/>
                  <a:pt x="3036418" y="1598531"/>
                </a:cubicBezTo>
                <a:lnTo>
                  <a:pt x="524320" y="1598531"/>
                </a:lnTo>
                <a:cubicBezTo>
                  <a:pt x="377176" y="1598531"/>
                  <a:pt x="257893" y="1479248"/>
                  <a:pt x="257893" y="1332104"/>
                </a:cubicBezTo>
                <a:lnTo>
                  <a:pt x="257893" y="536998"/>
                </a:lnTo>
                <a:lnTo>
                  <a:pt x="214534" y="542078"/>
                </a:lnTo>
                <a:cubicBezTo>
                  <a:pt x="129666" y="562251"/>
                  <a:pt x="53425" y="611502"/>
                  <a:pt x="0" y="682736"/>
                </a:cubicBezTo>
                <a:cubicBezTo>
                  <a:pt x="0" y="536915"/>
                  <a:pt x="103435" y="415252"/>
                  <a:pt x="240938" y="387115"/>
                </a:cubicBezTo>
                <a:lnTo>
                  <a:pt x="257893" y="385405"/>
                </a:lnTo>
                <a:lnTo>
                  <a:pt x="257893" y="266427"/>
                </a:lnTo>
                <a:cubicBezTo>
                  <a:pt x="257893" y="119283"/>
                  <a:pt x="377176" y="0"/>
                  <a:pt x="52432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023D5FC-E918-967A-FAC7-3314E126A97C}"/>
              </a:ext>
            </a:extLst>
          </p:cNvPr>
          <p:cNvSpPr txBox="1"/>
          <p:nvPr/>
        </p:nvSpPr>
        <p:spPr>
          <a:xfrm>
            <a:off x="2735368" y="1406551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それはまた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玉虫色の回答ですね</a:t>
            </a:r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1B981A18-A34C-4B7E-B79F-3A7EC63D0346}"/>
              </a:ext>
            </a:extLst>
          </p:cNvPr>
          <p:cNvSpPr/>
          <p:nvPr/>
        </p:nvSpPr>
        <p:spPr>
          <a:xfrm>
            <a:off x="2220131" y="3824452"/>
            <a:ext cx="3302845" cy="1598531"/>
          </a:xfrm>
          <a:custGeom>
            <a:avLst/>
            <a:gdLst>
              <a:gd name="connsiteX0" fmla="*/ 524320 w 3302845"/>
              <a:gd name="connsiteY0" fmla="*/ 0 h 1598531"/>
              <a:gd name="connsiteX1" fmla="*/ 3036418 w 3302845"/>
              <a:gd name="connsiteY1" fmla="*/ 0 h 1598531"/>
              <a:gd name="connsiteX2" fmla="*/ 3302845 w 3302845"/>
              <a:gd name="connsiteY2" fmla="*/ 266427 h 1598531"/>
              <a:gd name="connsiteX3" fmla="*/ 3302845 w 3302845"/>
              <a:gd name="connsiteY3" fmla="*/ 1332104 h 1598531"/>
              <a:gd name="connsiteX4" fmla="*/ 3036418 w 3302845"/>
              <a:gd name="connsiteY4" fmla="*/ 1598531 h 1598531"/>
              <a:gd name="connsiteX5" fmla="*/ 524320 w 3302845"/>
              <a:gd name="connsiteY5" fmla="*/ 1598531 h 1598531"/>
              <a:gd name="connsiteX6" fmla="*/ 257893 w 3302845"/>
              <a:gd name="connsiteY6" fmla="*/ 1332104 h 1598531"/>
              <a:gd name="connsiteX7" fmla="*/ 257893 w 3302845"/>
              <a:gd name="connsiteY7" fmla="*/ 536998 h 1598531"/>
              <a:gd name="connsiteX8" fmla="*/ 214534 w 3302845"/>
              <a:gd name="connsiteY8" fmla="*/ 542078 h 1598531"/>
              <a:gd name="connsiteX9" fmla="*/ 0 w 3302845"/>
              <a:gd name="connsiteY9" fmla="*/ 682736 h 1598531"/>
              <a:gd name="connsiteX10" fmla="*/ 240938 w 3302845"/>
              <a:gd name="connsiteY10" fmla="*/ 387115 h 1598531"/>
              <a:gd name="connsiteX11" fmla="*/ 257893 w 3302845"/>
              <a:gd name="connsiteY11" fmla="*/ 385405 h 1598531"/>
              <a:gd name="connsiteX12" fmla="*/ 257893 w 3302845"/>
              <a:gd name="connsiteY12" fmla="*/ 266427 h 1598531"/>
              <a:gd name="connsiteX13" fmla="*/ 524320 w 3302845"/>
              <a:gd name="connsiteY13" fmla="*/ 0 h 1598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02845" h="1598531">
                <a:moveTo>
                  <a:pt x="524320" y="0"/>
                </a:moveTo>
                <a:lnTo>
                  <a:pt x="3036418" y="0"/>
                </a:lnTo>
                <a:cubicBezTo>
                  <a:pt x="3183562" y="0"/>
                  <a:pt x="3302845" y="119283"/>
                  <a:pt x="3302845" y="266427"/>
                </a:cubicBezTo>
                <a:lnTo>
                  <a:pt x="3302845" y="1332104"/>
                </a:lnTo>
                <a:cubicBezTo>
                  <a:pt x="3302845" y="1479248"/>
                  <a:pt x="3183562" y="1598531"/>
                  <a:pt x="3036418" y="1598531"/>
                </a:cubicBezTo>
                <a:lnTo>
                  <a:pt x="524320" y="1598531"/>
                </a:lnTo>
                <a:cubicBezTo>
                  <a:pt x="377176" y="1598531"/>
                  <a:pt x="257893" y="1479248"/>
                  <a:pt x="257893" y="1332104"/>
                </a:cubicBezTo>
                <a:lnTo>
                  <a:pt x="257893" y="536998"/>
                </a:lnTo>
                <a:lnTo>
                  <a:pt x="214534" y="542078"/>
                </a:lnTo>
                <a:cubicBezTo>
                  <a:pt x="129666" y="562251"/>
                  <a:pt x="53425" y="611502"/>
                  <a:pt x="0" y="682736"/>
                </a:cubicBezTo>
                <a:cubicBezTo>
                  <a:pt x="0" y="536915"/>
                  <a:pt x="103435" y="415252"/>
                  <a:pt x="240938" y="387115"/>
                </a:cubicBezTo>
                <a:lnTo>
                  <a:pt x="257893" y="385405"/>
                </a:lnTo>
                <a:lnTo>
                  <a:pt x="257893" y="266427"/>
                </a:lnTo>
                <a:cubicBezTo>
                  <a:pt x="257893" y="119283"/>
                  <a:pt x="377176" y="0"/>
                  <a:pt x="524320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E40098F-32F6-10AB-F11F-483DD0235EA1}"/>
              </a:ext>
            </a:extLst>
          </p:cNvPr>
          <p:cNvSpPr txBox="1"/>
          <p:nvPr/>
        </p:nvSpPr>
        <p:spPr>
          <a:xfrm>
            <a:off x="2735369" y="4281472"/>
            <a:ext cx="2492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玉虫色ですか？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こんな感じの色です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55EB875E-40EF-4659-BE8C-94CE33CB4298}"/>
              </a:ext>
            </a:extLst>
          </p:cNvPr>
          <p:cNvGrpSpPr/>
          <p:nvPr/>
        </p:nvGrpSpPr>
        <p:grpSpPr>
          <a:xfrm>
            <a:off x="679743" y="3856760"/>
            <a:ext cx="1511186" cy="2512932"/>
            <a:chOff x="-520837" y="-915534"/>
            <a:chExt cx="1511186" cy="2674105"/>
          </a:xfrm>
        </p:grpSpPr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BB29D4C-7241-83AD-2FBE-2E4310742C22}"/>
                </a:ext>
              </a:extLst>
            </p:cNvPr>
            <p:cNvSpPr/>
            <p:nvPr/>
          </p:nvSpPr>
          <p:spPr>
            <a:xfrm rot="1939201" flipV="1">
              <a:off x="-520837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7E7091E-1003-B6E0-5F57-F1584C4F6492}"/>
                </a:ext>
              </a:extLst>
            </p:cNvPr>
            <p:cNvSpPr/>
            <p:nvPr/>
          </p:nvSpPr>
          <p:spPr>
            <a:xfrm rot="1939201" flipV="1">
              <a:off x="-467666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CA0AFBA-C55F-D388-EA65-52A2DCA722C3}"/>
                </a:ext>
              </a:extLst>
            </p:cNvPr>
            <p:cNvSpPr/>
            <p:nvPr/>
          </p:nvSpPr>
          <p:spPr>
            <a:xfrm rot="19660799" flipH="1" flipV="1">
              <a:off x="719883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CF098A1-A4B2-59FF-547F-4746DDC28558}"/>
                </a:ext>
              </a:extLst>
            </p:cNvPr>
            <p:cNvSpPr/>
            <p:nvPr/>
          </p:nvSpPr>
          <p:spPr>
            <a:xfrm rot="19660799" flipH="1" flipV="1">
              <a:off x="666711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3E45FFC8-F623-006A-0905-9FE8F8C84C83}"/>
                </a:ext>
              </a:extLst>
            </p:cNvPr>
            <p:cNvGrpSpPr/>
            <p:nvPr/>
          </p:nvGrpSpPr>
          <p:grpSpPr>
            <a:xfrm>
              <a:off x="-219883" y="-402377"/>
              <a:ext cx="937314" cy="2160948"/>
              <a:chOff x="2416599" y="4143986"/>
              <a:chExt cx="1196624" cy="2802812"/>
            </a:xfrm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B62465E-448C-3FC0-27D1-72BD9699F10C}"/>
                  </a:ext>
                </a:extLst>
              </p:cNvPr>
              <p:cNvSpPr/>
              <p:nvPr/>
            </p:nvSpPr>
            <p:spPr>
              <a:xfrm>
                <a:off x="2416599" y="4143986"/>
                <a:ext cx="596912" cy="2802605"/>
              </a:xfrm>
              <a:custGeom>
                <a:avLst/>
                <a:gdLst>
                  <a:gd name="connsiteX0" fmla="*/ 1444717 w 1449440"/>
                  <a:gd name="connsiteY0" fmla="*/ 0 h 5484913"/>
                  <a:gd name="connsiteX1" fmla="*/ 1449440 w 1449440"/>
                  <a:gd name="connsiteY1" fmla="*/ 262 h 5484913"/>
                  <a:gd name="connsiteX2" fmla="*/ 1449440 w 1449440"/>
                  <a:gd name="connsiteY2" fmla="*/ 5484913 h 5484913"/>
                  <a:gd name="connsiteX3" fmla="*/ 1377943 w 1449440"/>
                  <a:gd name="connsiteY3" fmla="*/ 5476023 h 5484913"/>
                  <a:gd name="connsiteX4" fmla="*/ 0 w 1449440"/>
                  <a:gd name="connsiteY4" fmla="*/ 1465478 h 5484913"/>
                  <a:gd name="connsiteX5" fmla="*/ 1444717 w 1449440"/>
                  <a:gd name="connsiteY5" fmla="*/ 0 h 548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9440" h="5484913">
                    <a:moveTo>
                      <a:pt x="1444717" y="0"/>
                    </a:moveTo>
                    <a:lnTo>
                      <a:pt x="1449440" y="262"/>
                    </a:lnTo>
                    <a:lnTo>
                      <a:pt x="1449440" y="5484913"/>
                    </a:lnTo>
                    <a:lnTo>
                      <a:pt x="1377943" y="5476023"/>
                    </a:lnTo>
                    <a:cubicBezTo>
                      <a:pt x="610382" y="5285715"/>
                      <a:pt x="0" y="2228852"/>
                      <a:pt x="0" y="1465478"/>
                    </a:cubicBezTo>
                    <a:cubicBezTo>
                      <a:pt x="0" y="677480"/>
                      <a:pt x="642414" y="0"/>
                      <a:pt x="1444717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70000">
                    <a:srgbClr val="CC0000"/>
                  </a:gs>
                  <a:gs pos="60000">
                    <a:srgbClr val="FF0000"/>
                  </a:gs>
                  <a:gs pos="75000">
                    <a:srgbClr val="FF0000"/>
                  </a:gs>
                  <a:gs pos="80000">
                    <a:srgbClr val="FFFF00"/>
                  </a:gs>
                  <a:gs pos="100000">
                    <a:srgbClr val="003300"/>
                  </a:gs>
                  <a:gs pos="90000">
                    <a:srgbClr val="006600"/>
                  </a:gs>
                  <a:gs pos="40000">
                    <a:srgbClr val="006600"/>
                  </a:gs>
                  <a:gs pos="25000">
                    <a:srgbClr val="33CC33"/>
                  </a:gs>
                  <a:gs pos="10000">
                    <a:srgbClr val="0033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8E4C5ABE-80D9-74A4-9DDC-C8C662C1E6F3}"/>
                  </a:ext>
                </a:extLst>
              </p:cNvPr>
              <p:cNvSpPr/>
              <p:nvPr/>
            </p:nvSpPr>
            <p:spPr>
              <a:xfrm>
                <a:off x="3013511" y="4144120"/>
                <a:ext cx="599712" cy="2802678"/>
              </a:xfrm>
              <a:custGeom>
                <a:avLst/>
                <a:gdLst>
                  <a:gd name="connsiteX0" fmla="*/ 0 w 1456239"/>
                  <a:gd name="connsiteY0" fmla="*/ 0 h 5485056"/>
                  <a:gd name="connsiteX1" fmla="*/ 143721 w 1456239"/>
                  <a:gd name="connsiteY1" fmla="*/ 7977 h 5485056"/>
                  <a:gd name="connsiteX2" fmla="*/ 1455958 w 1456239"/>
                  <a:gd name="connsiteY2" fmla="*/ 1465216 h 5485056"/>
                  <a:gd name="connsiteX3" fmla="*/ 3259 w 1456239"/>
                  <a:gd name="connsiteY3" fmla="*/ 5485056 h 5485056"/>
                  <a:gd name="connsiteX4" fmla="*/ 0 w 1456239"/>
                  <a:gd name="connsiteY4" fmla="*/ 5484651 h 5485056"/>
                  <a:gd name="connsiteX5" fmla="*/ 0 w 1456239"/>
                  <a:gd name="connsiteY5" fmla="*/ 0 h 548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239" h="5485056">
                    <a:moveTo>
                      <a:pt x="0" y="0"/>
                    </a:moveTo>
                    <a:lnTo>
                      <a:pt x="143721" y="7977"/>
                    </a:lnTo>
                    <a:cubicBezTo>
                      <a:pt x="875434" y="89532"/>
                      <a:pt x="1440991" y="763885"/>
                      <a:pt x="1455958" y="1465216"/>
                    </a:cubicBezTo>
                    <a:cubicBezTo>
                      <a:pt x="1471923" y="2213304"/>
                      <a:pt x="805562" y="5485056"/>
                      <a:pt x="3259" y="5485056"/>
                    </a:cubicBezTo>
                    <a:lnTo>
                      <a:pt x="0" y="548465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70000">
                    <a:srgbClr val="CC0000"/>
                  </a:gs>
                  <a:gs pos="60000">
                    <a:srgbClr val="FF0000"/>
                  </a:gs>
                  <a:gs pos="75000">
                    <a:srgbClr val="FF0000"/>
                  </a:gs>
                  <a:gs pos="80000">
                    <a:srgbClr val="FFFF00"/>
                  </a:gs>
                  <a:gs pos="100000">
                    <a:srgbClr val="003300"/>
                  </a:gs>
                  <a:gs pos="90000">
                    <a:srgbClr val="006600"/>
                  </a:gs>
                  <a:gs pos="40000">
                    <a:srgbClr val="006600"/>
                  </a:gs>
                  <a:gs pos="25000">
                    <a:srgbClr val="33CC33"/>
                  </a:gs>
                  <a:gs pos="10000">
                    <a:srgbClr val="003300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月 36">
              <a:extLst>
                <a:ext uri="{FF2B5EF4-FFF2-40B4-BE49-F238E27FC236}">
                  <a16:creationId xmlns:a16="http://schemas.microsoft.com/office/drawing/2014/main" id="{65EB4D6C-8B84-6CF2-E4E7-7D4488184AB3}"/>
                </a:ext>
              </a:extLst>
            </p:cNvPr>
            <p:cNvSpPr/>
            <p:nvPr/>
          </p:nvSpPr>
          <p:spPr>
            <a:xfrm rot="5400000">
              <a:off x="365909" y="-1035845"/>
              <a:ext cx="402053" cy="642675"/>
            </a:xfrm>
            <a:prstGeom prst="moon">
              <a:avLst>
                <a:gd name="adj" fmla="val 10779"/>
              </a:avLst>
            </a:pr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B795A338-900C-6E05-057D-4CF53121D874}"/>
                </a:ext>
              </a:extLst>
            </p:cNvPr>
            <p:cNvSpPr/>
            <p:nvPr/>
          </p:nvSpPr>
          <p:spPr>
            <a:xfrm rot="5400000">
              <a:off x="-279991" y="-1035843"/>
              <a:ext cx="402052" cy="642675"/>
            </a:xfrm>
            <a:prstGeom prst="moon">
              <a:avLst>
                <a:gd name="adj" fmla="val 10779"/>
              </a:avLst>
            </a:pr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958A80B0-847C-9D4B-E1C4-2A9EF431FF79}"/>
                </a:ext>
              </a:extLst>
            </p:cNvPr>
            <p:cNvSpPr/>
            <p:nvPr/>
          </p:nvSpPr>
          <p:spPr>
            <a:xfrm rot="1800000">
              <a:off x="573023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C0B4F76F-95C2-DB84-6C09-EC6136EBAC57}"/>
                </a:ext>
              </a:extLst>
            </p:cNvPr>
            <p:cNvSpPr/>
            <p:nvPr/>
          </p:nvSpPr>
          <p:spPr>
            <a:xfrm rot="19800000" flipH="1">
              <a:off x="-361425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9B874F2-7747-B7C2-F04E-CB4AAFDD03AA}"/>
                </a:ext>
              </a:extLst>
            </p:cNvPr>
            <p:cNvSpPr/>
            <p:nvPr/>
          </p:nvSpPr>
          <p:spPr>
            <a:xfrm>
              <a:off x="256559" y="-558186"/>
              <a:ext cx="306320" cy="418476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F63656DD-800F-3BC6-E942-BDD1F7D5389A}"/>
                </a:ext>
              </a:extLst>
            </p:cNvPr>
            <p:cNvSpPr/>
            <p:nvPr/>
          </p:nvSpPr>
          <p:spPr>
            <a:xfrm>
              <a:off x="-84788" y="-560207"/>
              <a:ext cx="341347" cy="421290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A635810E-1E38-FEEE-CE38-834916365A91}"/>
                </a:ext>
              </a:extLst>
            </p:cNvPr>
            <p:cNvSpPr/>
            <p:nvPr/>
          </p:nvSpPr>
          <p:spPr>
            <a:xfrm flipV="1">
              <a:off x="75225" y="-497031"/>
              <a:ext cx="327642" cy="35811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D683848-5B63-60A6-9631-FC718F27F28F}"/>
                </a:ext>
              </a:extLst>
            </p:cNvPr>
            <p:cNvSpPr/>
            <p:nvPr/>
          </p:nvSpPr>
          <p:spPr>
            <a:xfrm>
              <a:off x="63543" y="-609398"/>
              <a:ext cx="351006" cy="17683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ローチャート: 結合子 44">
              <a:extLst>
                <a:ext uri="{FF2B5EF4-FFF2-40B4-BE49-F238E27FC236}">
                  <a16:creationId xmlns:a16="http://schemas.microsoft.com/office/drawing/2014/main" id="{FA83FC67-2C8E-A608-012C-489E2FB0A9FA}"/>
                </a:ext>
              </a:extLst>
            </p:cNvPr>
            <p:cNvSpPr/>
            <p:nvPr/>
          </p:nvSpPr>
          <p:spPr>
            <a:xfrm rot="19800000">
              <a:off x="75093" y="-600240"/>
              <a:ext cx="140650" cy="98707"/>
            </a:xfrm>
            <a:prstGeom prst="flowChartConnector">
              <a:avLst/>
            </a:pr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ローチャート: 結合子 45">
              <a:extLst>
                <a:ext uri="{FF2B5EF4-FFF2-40B4-BE49-F238E27FC236}">
                  <a16:creationId xmlns:a16="http://schemas.microsoft.com/office/drawing/2014/main" id="{D71B04BA-478C-29BF-8992-2892012E90DE}"/>
                </a:ext>
              </a:extLst>
            </p:cNvPr>
            <p:cNvSpPr/>
            <p:nvPr/>
          </p:nvSpPr>
          <p:spPr>
            <a:xfrm rot="1800000" flipH="1">
              <a:off x="269001" y="-600241"/>
              <a:ext cx="140650" cy="98707"/>
            </a:xfrm>
            <a:prstGeom prst="flowChartConnector">
              <a:avLst/>
            </a:pr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ローチャート: 結合子 46">
              <a:extLst>
                <a:ext uri="{FF2B5EF4-FFF2-40B4-BE49-F238E27FC236}">
                  <a16:creationId xmlns:a16="http://schemas.microsoft.com/office/drawing/2014/main" id="{0A0CB9FE-E8C9-9220-3577-5FB88664EBCE}"/>
                </a:ext>
              </a:extLst>
            </p:cNvPr>
            <p:cNvSpPr/>
            <p:nvPr/>
          </p:nvSpPr>
          <p:spPr>
            <a:xfrm flipH="1">
              <a:off x="309085" y="-591452"/>
              <a:ext cx="32932" cy="32932"/>
            </a:xfrm>
            <a:prstGeom prst="flowChartConnector">
              <a:avLst/>
            </a:pr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ローチャート: 結合子 47">
              <a:extLst>
                <a:ext uri="{FF2B5EF4-FFF2-40B4-BE49-F238E27FC236}">
                  <a16:creationId xmlns:a16="http://schemas.microsoft.com/office/drawing/2014/main" id="{A81D7DBE-707A-9BD9-4713-8521C9A0166F}"/>
                </a:ext>
              </a:extLst>
            </p:cNvPr>
            <p:cNvSpPr/>
            <p:nvPr/>
          </p:nvSpPr>
          <p:spPr>
            <a:xfrm flipH="1">
              <a:off x="152999" y="-591452"/>
              <a:ext cx="32932" cy="32932"/>
            </a:xfrm>
            <a:prstGeom prst="flowChartConnector">
              <a:avLst/>
            </a:pr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EAB2B630-E209-29FD-323E-D3086C7976D0}"/>
              </a:ext>
            </a:extLst>
          </p:cNvPr>
          <p:cNvGrpSpPr/>
          <p:nvPr/>
        </p:nvGrpSpPr>
        <p:grpSpPr>
          <a:xfrm>
            <a:off x="7468623" y="1434920"/>
            <a:ext cx="989120" cy="1644795"/>
            <a:chOff x="-520837" y="-915534"/>
            <a:chExt cx="1511186" cy="2674105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894FB0C0-32B7-87EE-362A-1124CE007A46}"/>
                </a:ext>
              </a:extLst>
            </p:cNvPr>
            <p:cNvSpPr/>
            <p:nvPr/>
          </p:nvSpPr>
          <p:spPr>
            <a:xfrm rot="1939201" flipV="1">
              <a:off x="-520837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231FB0D3-697A-83E1-A5DA-1FB533BE5A5A}"/>
                </a:ext>
              </a:extLst>
            </p:cNvPr>
            <p:cNvSpPr/>
            <p:nvPr/>
          </p:nvSpPr>
          <p:spPr>
            <a:xfrm rot="1939201" flipV="1">
              <a:off x="-467666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0493CDD1-81DE-7E64-6706-1734217D5008}"/>
                </a:ext>
              </a:extLst>
            </p:cNvPr>
            <p:cNvSpPr/>
            <p:nvPr/>
          </p:nvSpPr>
          <p:spPr>
            <a:xfrm rot="19660799" flipH="1" flipV="1">
              <a:off x="719883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58AD85D-4C88-3EC7-56DC-8CBA53428C2B}"/>
                </a:ext>
              </a:extLst>
            </p:cNvPr>
            <p:cNvSpPr/>
            <p:nvPr/>
          </p:nvSpPr>
          <p:spPr>
            <a:xfrm rot="19660799" flipH="1" flipV="1">
              <a:off x="666711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C3BE9A06-E2A0-E3F6-D43E-CD92C6514EA8}"/>
                </a:ext>
              </a:extLst>
            </p:cNvPr>
            <p:cNvGrpSpPr/>
            <p:nvPr/>
          </p:nvGrpSpPr>
          <p:grpSpPr>
            <a:xfrm>
              <a:off x="-219883" y="-402377"/>
              <a:ext cx="937314" cy="2160948"/>
              <a:chOff x="2416599" y="4143986"/>
              <a:chExt cx="1196624" cy="2802812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A97006F-EAD3-5CEB-095B-8956A7ED820C}"/>
                  </a:ext>
                </a:extLst>
              </p:cNvPr>
              <p:cNvSpPr/>
              <p:nvPr/>
            </p:nvSpPr>
            <p:spPr>
              <a:xfrm>
                <a:off x="2416599" y="4143986"/>
                <a:ext cx="596912" cy="2802605"/>
              </a:xfrm>
              <a:custGeom>
                <a:avLst/>
                <a:gdLst>
                  <a:gd name="connsiteX0" fmla="*/ 1444717 w 1449440"/>
                  <a:gd name="connsiteY0" fmla="*/ 0 h 5484913"/>
                  <a:gd name="connsiteX1" fmla="*/ 1449440 w 1449440"/>
                  <a:gd name="connsiteY1" fmla="*/ 262 h 5484913"/>
                  <a:gd name="connsiteX2" fmla="*/ 1449440 w 1449440"/>
                  <a:gd name="connsiteY2" fmla="*/ 5484913 h 5484913"/>
                  <a:gd name="connsiteX3" fmla="*/ 1377943 w 1449440"/>
                  <a:gd name="connsiteY3" fmla="*/ 5476023 h 5484913"/>
                  <a:gd name="connsiteX4" fmla="*/ 0 w 1449440"/>
                  <a:gd name="connsiteY4" fmla="*/ 1465478 h 5484913"/>
                  <a:gd name="connsiteX5" fmla="*/ 1444717 w 1449440"/>
                  <a:gd name="connsiteY5" fmla="*/ 0 h 548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9440" h="5484913">
                    <a:moveTo>
                      <a:pt x="1444717" y="0"/>
                    </a:moveTo>
                    <a:lnTo>
                      <a:pt x="1449440" y="262"/>
                    </a:lnTo>
                    <a:lnTo>
                      <a:pt x="1449440" y="5484913"/>
                    </a:lnTo>
                    <a:lnTo>
                      <a:pt x="1377943" y="5476023"/>
                    </a:lnTo>
                    <a:cubicBezTo>
                      <a:pt x="610382" y="5285715"/>
                      <a:pt x="0" y="2228852"/>
                      <a:pt x="0" y="1465478"/>
                    </a:cubicBezTo>
                    <a:cubicBezTo>
                      <a:pt x="0" y="677480"/>
                      <a:pt x="642414" y="0"/>
                      <a:pt x="1444717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30000">
                    <a:srgbClr val="CC0000"/>
                  </a:gs>
                  <a:gs pos="40000">
                    <a:srgbClr val="FF0000"/>
                  </a:gs>
                  <a:gs pos="25000">
                    <a:srgbClr val="FF0000"/>
                  </a:gs>
                  <a:gs pos="20000">
                    <a:srgbClr val="FFFF00"/>
                  </a:gs>
                  <a:gs pos="0">
                    <a:srgbClr val="003300"/>
                  </a:gs>
                  <a:gs pos="10000">
                    <a:srgbClr val="006600"/>
                  </a:gs>
                  <a:gs pos="60000">
                    <a:srgbClr val="006600"/>
                  </a:gs>
                  <a:gs pos="75000">
                    <a:srgbClr val="33CC33"/>
                  </a:gs>
                  <a:gs pos="90000">
                    <a:srgbClr val="00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34E3307A-0224-035D-80CF-5635D510C416}"/>
                  </a:ext>
                </a:extLst>
              </p:cNvPr>
              <p:cNvSpPr/>
              <p:nvPr/>
            </p:nvSpPr>
            <p:spPr>
              <a:xfrm>
                <a:off x="3013511" y="4144120"/>
                <a:ext cx="599712" cy="2802678"/>
              </a:xfrm>
              <a:custGeom>
                <a:avLst/>
                <a:gdLst>
                  <a:gd name="connsiteX0" fmla="*/ 0 w 1456239"/>
                  <a:gd name="connsiteY0" fmla="*/ 0 h 5485056"/>
                  <a:gd name="connsiteX1" fmla="*/ 143721 w 1456239"/>
                  <a:gd name="connsiteY1" fmla="*/ 7977 h 5485056"/>
                  <a:gd name="connsiteX2" fmla="*/ 1455958 w 1456239"/>
                  <a:gd name="connsiteY2" fmla="*/ 1465216 h 5485056"/>
                  <a:gd name="connsiteX3" fmla="*/ 3259 w 1456239"/>
                  <a:gd name="connsiteY3" fmla="*/ 5485056 h 5485056"/>
                  <a:gd name="connsiteX4" fmla="*/ 0 w 1456239"/>
                  <a:gd name="connsiteY4" fmla="*/ 5484651 h 5485056"/>
                  <a:gd name="connsiteX5" fmla="*/ 0 w 1456239"/>
                  <a:gd name="connsiteY5" fmla="*/ 0 h 548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239" h="5485056">
                    <a:moveTo>
                      <a:pt x="0" y="0"/>
                    </a:moveTo>
                    <a:lnTo>
                      <a:pt x="143721" y="7977"/>
                    </a:lnTo>
                    <a:cubicBezTo>
                      <a:pt x="875434" y="89532"/>
                      <a:pt x="1440991" y="763885"/>
                      <a:pt x="1455958" y="1465216"/>
                    </a:cubicBezTo>
                    <a:cubicBezTo>
                      <a:pt x="1471923" y="2213304"/>
                      <a:pt x="805562" y="5485056"/>
                      <a:pt x="3259" y="5485056"/>
                    </a:cubicBezTo>
                    <a:lnTo>
                      <a:pt x="0" y="548465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70000">
                    <a:srgbClr val="CC0000"/>
                  </a:gs>
                  <a:gs pos="60000">
                    <a:srgbClr val="FF0000"/>
                  </a:gs>
                  <a:gs pos="75000">
                    <a:srgbClr val="FF0000"/>
                  </a:gs>
                  <a:gs pos="80000">
                    <a:srgbClr val="FFFF00"/>
                  </a:gs>
                  <a:gs pos="100000">
                    <a:srgbClr val="003300"/>
                  </a:gs>
                  <a:gs pos="90000">
                    <a:srgbClr val="006600"/>
                  </a:gs>
                  <a:gs pos="40000">
                    <a:srgbClr val="006600"/>
                  </a:gs>
                  <a:gs pos="25000">
                    <a:srgbClr val="33CC33"/>
                  </a:gs>
                  <a:gs pos="10000">
                    <a:srgbClr val="00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14E31E0E-D4EF-F3C2-A354-99E8AA6F1B5E}"/>
                </a:ext>
              </a:extLst>
            </p:cNvPr>
            <p:cNvSpPr/>
            <p:nvPr/>
          </p:nvSpPr>
          <p:spPr>
            <a:xfrm rot="5400000">
              <a:off x="365909" y="-1035845"/>
              <a:ext cx="402053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DB202A0F-3324-F556-DE4B-75A4CECD626A}"/>
                </a:ext>
              </a:extLst>
            </p:cNvPr>
            <p:cNvSpPr/>
            <p:nvPr/>
          </p:nvSpPr>
          <p:spPr>
            <a:xfrm rot="5400000">
              <a:off x="-279991" y="-1035843"/>
              <a:ext cx="402052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7BAA674B-2380-E736-9F1B-D54A4CB72FF1}"/>
                </a:ext>
              </a:extLst>
            </p:cNvPr>
            <p:cNvSpPr/>
            <p:nvPr/>
          </p:nvSpPr>
          <p:spPr>
            <a:xfrm rot="1800000">
              <a:off x="573023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6E329F8-6D45-E964-3787-EAFC8ADFDCB6}"/>
                </a:ext>
              </a:extLst>
            </p:cNvPr>
            <p:cNvSpPr/>
            <p:nvPr/>
          </p:nvSpPr>
          <p:spPr>
            <a:xfrm rot="19800000" flipH="1">
              <a:off x="-361425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1880D4C9-91B0-F3F9-ED26-A3BC02772A38}"/>
                </a:ext>
              </a:extLst>
            </p:cNvPr>
            <p:cNvSpPr/>
            <p:nvPr/>
          </p:nvSpPr>
          <p:spPr>
            <a:xfrm>
              <a:off x="256559" y="-558186"/>
              <a:ext cx="306320" cy="418476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A87DC7F0-C4AE-1721-DF7B-A15720B0BD5F}"/>
                </a:ext>
              </a:extLst>
            </p:cNvPr>
            <p:cNvSpPr/>
            <p:nvPr/>
          </p:nvSpPr>
          <p:spPr>
            <a:xfrm>
              <a:off x="-84788" y="-560207"/>
              <a:ext cx="341347" cy="421290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30000">
                  <a:srgbClr val="CC0000"/>
                </a:gs>
                <a:gs pos="40000">
                  <a:srgbClr val="FF0000"/>
                </a:gs>
                <a:gs pos="25000">
                  <a:srgbClr val="FF0000"/>
                </a:gs>
                <a:gs pos="20000">
                  <a:srgbClr val="FFFF00"/>
                </a:gs>
                <a:gs pos="0">
                  <a:srgbClr val="003300"/>
                </a:gs>
                <a:gs pos="10000">
                  <a:srgbClr val="006600"/>
                </a:gs>
                <a:gs pos="60000">
                  <a:srgbClr val="006600"/>
                </a:gs>
                <a:gs pos="75000">
                  <a:srgbClr val="33CC33"/>
                </a:gs>
                <a:gs pos="9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01199BC-CE23-6259-E8AC-FBFA94EB3A59}"/>
                </a:ext>
              </a:extLst>
            </p:cNvPr>
            <p:cNvSpPr/>
            <p:nvPr/>
          </p:nvSpPr>
          <p:spPr>
            <a:xfrm flipV="1">
              <a:off x="75225" y="-497031"/>
              <a:ext cx="327642" cy="35811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419E78F-BCD1-BE65-A663-11F5BFCAC143}"/>
                </a:ext>
              </a:extLst>
            </p:cNvPr>
            <p:cNvSpPr/>
            <p:nvPr/>
          </p:nvSpPr>
          <p:spPr>
            <a:xfrm>
              <a:off x="63543" y="-609398"/>
              <a:ext cx="351006" cy="17683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ローチャート: 結合子 65">
              <a:extLst>
                <a:ext uri="{FF2B5EF4-FFF2-40B4-BE49-F238E27FC236}">
                  <a16:creationId xmlns:a16="http://schemas.microsoft.com/office/drawing/2014/main" id="{AF601358-96A6-B64D-DAAC-4203F28C0F6C}"/>
                </a:ext>
              </a:extLst>
            </p:cNvPr>
            <p:cNvSpPr/>
            <p:nvPr/>
          </p:nvSpPr>
          <p:spPr>
            <a:xfrm rot="19800000">
              <a:off x="75093" y="-600240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ローチャート: 結合子 66">
              <a:extLst>
                <a:ext uri="{FF2B5EF4-FFF2-40B4-BE49-F238E27FC236}">
                  <a16:creationId xmlns:a16="http://schemas.microsoft.com/office/drawing/2014/main" id="{7DE7AA88-5F77-D09A-A270-10D215C369B4}"/>
                </a:ext>
              </a:extLst>
            </p:cNvPr>
            <p:cNvSpPr/>
            <p:nvPr/>
          </p:nvSpPr>
          <p:spPr>
            <a:xfrm rot="1800000" flipH="1">
              <a:off x="269001" y="-600241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ローチャート: 結合子 67">
              <a:extLst>
                <a:ext uri="{FF2B5EF4-FFF2-40B4-BE49-F238E27FC236}">
                  <a16:creationId xmlns:a16="http://schemas.microsoft.com/office/drawing/2014/main" id="{DB682F87-62A6-B52D-A647-7F2086AF213E}"/>
                </a:ext>
              </a:extLst>
            </p:cNvPr>
            <p:cNvSpPr/>
            <p:nvPr/>
          </p:nvSpPr>
          <p:spPr>
            <a:xfrm flipH="1">
              <a:off x="309085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ローチャート: 結合子 68">
              <a:extLst>
                <a:ext uri="{FF2B5EF4-FFF2-40B4-BE49-F238E27FC236}">
                  <a16:creationId xmlns:a16="http://schemas.microsoft.com/office/drawing/2014/main" id="{B55B012C-38BC-8801-380F-C0EA06D45512}"/>
                </a:ext>
              </a:extLst>
            </p:cNvPr>
            <p:cNvSpPr/>
            <p:nvPr/>
          </p:nvSpPr>
          <p:spPr>
            <a:xfrm flipH="1">
              <a:off x="152999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BBF4FE20-7883-0D84-4F49-315402B1BF8F}"/>
              </a:ext>
            </a:extLst>
          </p:cNvPr>
          <p:cNvGrpSpPr/>
          <p:nvPr/>
        </p:nvGrpSpPr>
        <p:grpSpPr>
          <a:xfrm>
            <a:off x="6606996" y="3051582"/>
            <a:ext cx="989120" cy="1644795"/>
            <a:chOff x="-520837" y="-915534"/>
            <a:chExt cx="1511186" cy="2674105"/>
          </a:xfrm>
        </p:grpSpPr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ECA781D-4483-D204-ED5B-29077C9249CA}"/>
                </a:ext>
              </a:extLst>
            </p:cNvPr>
            <p:cNvSpPr/>
            <p:nvPr/>
          </p:nvSpPr>
          <p:spPr>
            <a:xfrm rot="1939201" flipV="1">
              <a:off x="-520837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00185D61-8A35-AB27-520C-0945E5FF5F1A}"/>
                </a:ext>
              </a:extLst>
            </p:cNvPr>
            <p:cNvSpPr/>
            <p:nvPr/>
          </p:nvSpPr>
          <p:spPr>
            <a:xfrm rot="1939201" flipV="1">
              <a:off x="-467666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607D4BED-184A-E8D2-5208-B0B7B86F7CA2}"/>
                </a:ext>
              </a:extLst>
            </p:cNvPr>
            <p:cNvSpPr/>
            <p:nvPr/>
          </p:nvSpPr>
          <p:spPr>
            <a:xfrm rot="19660799" flipH="1" flipV="1">
              <a:off x="719883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EF769B11-4DD7-5065-07D7-DBD1522A5157}"/>
                </a:ext>
              </a:extLst>
            </p:cNvPr>
            <p:cNvSpPr/>
            <p:nvPr/>
          </p:nvSpPr>
          <p:spPr>
            <a:xfrm rot="19660799" flipH="1" flipV="1">
              <a:off x="666711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8B5547D6-DE08-FB69-1A1F-40DD5C0EB7E3}"/>
                </a:ext>
              </a:extLst>
            </p:cNvPr>
            <p:cNvGrpSpPr/>
            <p:nvPr/>
          </p:nvGrpSpPr>
          <p:grpSpPr>
            <a:xfrm>
              <a:off x="-219883" y="-402377"/>
              <a:ext cx="937314" cy="2160948"/>
              <a:chOff x="2416599" y="4143986"/>
              <a:chExt cx="1196624" cy="2802812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C80BDEE-C543-194C-1F53-4086DE8A8D06}"/>
                  </a:ext>
                </a:extLst>
              </p:cNvPr>
              <p:cNvSpPr/>
              <p:nvPr/>
            </p:nvSpPr>
            <p:spPr>
              <a:xfrm>
                <a:off x="2416599" y="4143986"/>
                <a:ext cx="596912" cy="2802605"/>
              </a:xfrm>
              <a:custGeom>
                <a:avLst/>
                <a:gdLst>
                  <a:gd name="connsiteX0" fmla="*/ 1444717 w 1449440"/>
                  <a:gd name="connsiteY0" fmla="*/ 0 h 5484913"/>
                  <a:gd name="connsiteX1" fmla="*/ 1449440 w 1449440"/>
                  <a:gd name="connsiteY1" fmla="*/ 262 h 5484913"/>
                  <a:gd name="connsiteX2" fmla="*/ 1449440 w 1449440"/>
                  <a:gd name="connsiteY2" fmla="*/ 5484913 h 5484913"/>
                  <a:gd name="connsiteX3" fmla="*/ 1377943 w 1449440"/>
                  <a:gd name="connsiteY3" fmla="*/ 5476023 h 5484913"/>
                  <a:gd name="connsiteX4" fmla="*/ 0 w 1449440"/>
                  <a:gd name="connsiteY4" fmla="*/ 1465478 h 5484913"/>
                  <a:gd name="connsiteX5" fmla="*/ 1444717 w 1449440"/>
                  <a:gd name="connsiteY5" fmla="*/ 0 h 548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9440" h="5484913">
                    <a:moveTo>
                      <a:pt x="1444717" y="0"/>
                    </a:moveTo>
                    <a:lnTo>
                      <a:pt x="1449440" y="262"/>
                    </a:lnTo>
                    <a:lnTo>
                      <a:pt x="1449440" y="5484913"/>
                    </a:lnTo>
                    <a:lnTo>
                      <a:pt x="1377943" y="5476023"/>
                    </a:lnTo>
                    <a:cubicBezTo>
                      <a:pt x="610382" y="5285715"/>
                      <a:pt x="0" y="2228852"/>
                      <a:pt x="0" y="1465478"/>
                    </a:cubicBezTo>
                    <a:cubicBezTo>
                      <a:pt x="0" y="677480"/>
                      <a:pt x="642414" y="0"/>
                      <a:pt x="1444717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30000">
                    <a:srgbClr val="CC0000"/>
                  </a:gs>
                  <a:gs pos="40000">
                    <a:srgbClr val="FF0000"/>
                  </a:gs>
                  <a:gs pos="25000">
                    <a:srgbClr val="FF0000"/>
                  </a:gs>
                  <a:gs pos="20000">
                    <a:srgbClr val="FFFF00"/>
                  </a:gs>
                  <a:gs pos="0">
                    <a:srgbClr val="003300"/>
                  </a:gs>
                  <a:gs pos="10000">
                    <a:srgbClr val="006600"/>
                  </a:gs>
                  <a:gs pos="60000">
                    <a:srgbClr val="006600"/>
                  </a:gs>
                  <a:gs pos="75000">
                    <a:srgbClr val="33CC33"/>
                  </a:gs>
                  <a:gs pos="90000">
                    <a:srgbClr val="00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86959D28-5348-C521-6C0E-67BA7879CBCD}"/>
                  </a:ext>
                </a:extLst>
              </p:cNvPr>
              <p:cNvSpPr/>
              <p:nvPr/>
            </p:nvSpPr>
            <p:spPr>
              <a:xfrm>
                <a:off x="3013511" y="4144120"/>
                <a:ext cx="599712" cy="2802678"/>
              </a:xfrm>
              <a:custGeom>
                <a:avLst/>
                <a:gdLst>
                  <a:gd name="connsiteX0" fmla="*/ 0 w 1456239"/>
                  <a:gd name="connsiteY0" fmla="*/ 0 h 5485056"/>
                  <a:gd name="connsiteX1" fmla="*/ 143721 w 1456239"/>
                  <a:gd name="connsiteY1" fmla="*/ 7977 h 5485056"/>
                  <a:gd name="connsiteX2" fmla="*/ 1455958 w 1456239"/>
                  <a:gd name="connsiteY2" fmla="*/ 1465216 h 5485056"/>
                  <a:gd name="connsiteX3" fmla="*/ 3259 w 1456239"/>
                  <a:gd name="connsiteY3" fmla="*/ 5485056 h 5485056"/>
                  <a:gd name="connsiteX4" fmla="*/ 0 w 1456239"/>
                  <a:gd name="connsiteY4" fmla="*/ 5484651 h 5485056"/>
                  <a:gd name="connsiteX5" fmla="*/ 0 w 1456239"/>
                  <a:gd name="connsiteY5" fmla="*/ 0 h 548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239" h="5485056">
                    <a:moveTo>
                      <a:pt x="0" y="0"/>
                    </a:moveTo>
                    <a:lnTo>
                      <a:pt x="143721" y="7977"/>
                    </a:lnTo>
                    <a:cubicBezTo>
                      <a:pt x="875434" y="89532"/>
                      <a:pt x="1440991" y="763885"/>
                      <a:pt x="1455958" y="1465216"/>
                    </a:cubicBezTo>
                    <a:cubicBezTo>
                      <a:pt x="1471923" y="2213304"/>
                      <a:pt x="805562" y="5485056"/>
                      <a:pt x="3259" y="5485056"/>
                    </a:cubicBezTo>
                    <a:lnTo>
                      <a:pt x="0" y="548465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70000">
                    <a:srgbClr val="CC0000"/>
                  </a:gs>
                  <a:gs pos="60000">
                    <a:srgbClr val="FF0000"/>
                  </a:gs>
                  <a:gs pos="75000">
                    <a:srgbClr val="FF0000"/>
                  </a:gs>
                  <a:gs pos="80000">
                    <a:srgbClr val="FFFF00"/>
                  </a:gs>
                  <a:gs pos="100000">
                    <a:srgbClr val="003300"/>
                  </a:gs>
                  <a:gs pos="90000">
                    <a:srgbClr val="006600"/>
                  </a:gs>
                  <a:gs pos="40000">
                    <a:srgbClr val="006600"/>
                  </a:gs>
                  <a:gs pos="25000">
                    <a:srgbClr val="33CC33"/>
                  </a:gs>
                  <a:gs pos="10000">
                    <a:srgbClr val="00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10F758FA-908B-18BB-CF66-7289B9D0DD67}"/>
                </a:ext>
              </a:extLst>
            </p:cNvPr>
            <p:cNvSpPr/>
            <p:nvPr/>
          </p:nvSpPr>
          <p:spPr>
            <a:xfrm rot="5400000">
              <a:off x="365909" y="-1035845"/>
              <a:ext cx="402053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月 78">
              <a:extLst>
                <a:ext uri="{FF2B5EF4-FFF2-40B4-BE49-F238E27FC236}">
                  <a16:creationId xmlns:a16="http://schemas.microsoft.com/office/drawing/2014/main" id="{2334A249-A825-269C-75FE-C555E324234F}"/>
                </a:ext>
              </a:extLst>
            </p:cNvPr>
            <p:cNvSpPr/>
            <p:nvPr/>
          </p:nvSpPr>
          <p:spPr>
            <a:xfrm rot="5400000">
              <a:off x="-279991" y="-1035843"/>
              <a:ext cx="402052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F9E47649-3E3F-4FEB-5BC2-07A96AB85D50}"/>
                </a:ext>
              </a:extLst>
            </p:cNvPr>
            <p:cNvSpPr/>
            <p:nvPr/>
          </p:nvSpPr>
          <p:spPr>
            <a:xfrm rot="1800000">
              <a:off x="573023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95C06F8F-73AB-4B15-F7B0-2D275256E24E}"/>
                </a:ext>
              </a:extLst>
            </p:cNvPr>
            <p:cNvSpPr/>
            <p:nvPr/>
          </p:nvSpPr>
          <p:spPr>
            <a:xfrm rot="19800000" flipH="1">
              <a:off x="-361425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BDB50556-1A1A-D7B5-3245-AC9305C1B347}"/>
                </a:ext>
              </a:extLst>
            </p:cNvPr>
            <p:cNvSpPr/>
            <p:nvPr/>
          </p:nvSpPr>
          <p:spPr>
            <a:xfrm>
              <a:off x="256559" y="-558186"/>
              <a:ext cx="306320" cy="418476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4C02092E-87F1-C8B2-F253-C5C50C61A6F8}"/>
                </a:ext>
              </a:extLst>
            </p:cNvPr>
            <p:cNvSpPr/>
            <p:nvPr/>
          </p:nvSpPr>
          <p:spPr>
            <a:xfrm>
              <a:off x="-84788" y="-560207"/>
              <a:ext cx="341347" cy="421290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30000">
                  <a:srgbClr val="CC0000"/>
                </a:gs>
                <a:gs pos="40000">
                  <a:srgbClr val="FF0000"/>
                </a:gs>
                <a:gs pos="25000">
                  <a:srgbClr val="FF0000"/>
                </a:gs>
                <a:gs pos="20000">
                  <a:srgbClr val="FFFF00"/>
                </a:gs>
                <a:gs pos="0">
                  <a:srgbClr val="003300"/>
                </a:gs>
                <a:gs pos="10000">
                  <a:srgbClr val="006600"/>
                </a:gs>
                <a:gs pos="60000">
                  <a:srgbClr val="006600"/>
                </a:gs>
                <a:gs pos="75000">
                  <a:srgbClr val="33CC33"/>
                </a:gs>
                <a:gs pos="9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13096713-286D-09B4-4CB2-40331500D8A4}"/>
                </a:ext>
              </a:extLst>
            </p:cNvPr>
            <p:cNvSpPr/>
            <p:nvPr/>
          </p:nvSpPr>
          <p:spPr>
            <a:xfrm flipV="1">
              <a:off x="75225" y="-497031"/>
              <a:ext cx="327642" cy="35811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B48392E0-BE57-97B6-37C4-1BF0C99C746A}"/>
                </a:ext>
              </a:extLst>
            </p:cNvPr>
            <p:cNvSpPr/>
            <p:nvPr/>
          </p:nvSpPr>
          <p:spPr>
            <a:xfrm>
              <a:off x="63543" y="-609398"/>
              <a:ext cx="351006" cy="17683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ローチャート: 結合子 85">
              <a:extLst>
                <a:ext uri="{FF2B5EF4-FFF2-40B4-BE49-F238E27FC236}">
                  <a16:creationId xmlns:a16="http://schemas.microsoft.com/office/drawing/2014/main" id="{6FEA77E6-55F5-7EB5-0B18-18405D416B3B}"/>
                </a:ext>
              </a:extLst>
            </p:cNvPr>
            <p:cNvSpPr/>
            <p:nvPr/>
          </p:nvSpPr>
          <p:spPr>
            <a:xfrm rot="19800000">
              <a:off x="75093" y="-600240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結合子 86">
              <a:extLst>
                <a:ext uri="{FF2B5EF4-FFF2-40B4-BE49-F238E27FC236}">
                  <a16:creationId xmlns:a16="http://schemas.microsoft.com/office/drawing/2014/main" id="{9BA32D10-46E8-ADEB-C976-AC2F2C901051}"/>
                </a:ext>
              </a:extLst>
            </p:cNvPr>
            <p:cNvSpPr/>
            <p:nvPr/>
          </p:nvSpPr>
          <p:spPr>
            <a:xfrm rot="1800000" flipH="1">
              <a:off x="269001" y="-600241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ローチャート: 結合子 87">
              <a:extLst>
                <a:ext uri="{FF2B5EF4-FFF2-40B4-BE49-F238E27FC236}">
                  <a16:creationId xmlns:a16="http://schemas.microsoft.com/office/drawing/2014/main" id="{DE5BF029-1F06-5C50-AAC1-DC15E3161001}"/>
                </a:ext>
              </a:extLst>
            </p:cNvPr>
            <p:cNvSpPr/>
            <p:nvPr/>
          </p:nvSpPr>
          <p:spPr>
            <a:xfrm flipH="1">
              <a:off x="309085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ローチャート: 結合子 88">
              <a:extLst>
                <a:ext uri="{FF2B5EF4-FFF2-40B4-BE49-F238E27FC236}">
                  <a16:creationId xmlns:a16="http://schemas.microsoft.com/office/drawing/2014/main" id="{86897BAD-DDD8-A58A-6EA4-0F38A8772CA7}"/>
                </a:ext>
              </a:extLst>
            </p:cNvPr>
            <p:cNvSpPr/>
            <p:nvPr/>
          </p:nvSpPr>
          <p:spPr>
            <a:xfrm flipH="1">
              <a:off x="152999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1C5AC305-29F8-4098-4486-F51907AE9F87}"/>
              </a:ext>
            </a:extLst>
          </p:cNvPr>
          <p:cNvGrpSpPr/>
          <p:nvPr/>
        </p:nvGrpSpPr>
        <p:grpSpPr>
          <a:xfrm>
            <a:off x="7934507" y="4585824"/>
            <a:ext cx="989120" cy="1644795"/>
            <a:chOff x="-520837" y="-915534"/>
            <a:chExt cx="1511186" cy="2674105"/>
          </a:xfrm>
        </p:grpSpPr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C3018F6-A2F6-9659-51B6-C2A0FA64CFBB}"/>
                </a:ext>
              </a:extLst>
            </p:cNvPr>
            <p:cNvSpPr/>
            <p:nvPr/>
          </p:nvSpPr>
          <p:spPr>
            <a:xfrm rot="1939201" flipV="1">
              <a:off x="-520837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EAC96CBD-0E99-0D72-44AA-2E4C8A4A01D5}"/>
                </a:ext>
              </a:extLst>
            </p:cNvPr>
            <p:cNvSpPr/>
            <p:nvPr/>
          </p:nvSpPr>
          <p:spPr>
            <a:xfrm rot="1939201" flipV="1">
              <a:off x="-467666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EEA28B3B-ACEE-4AFC-CA88-EBFB4DB02142}"/>
                </a:ext>
              </a:extLst>
            </p:cNvPr>
            <p:cNvSpPr/>
            <p:nvPr/>
          </p:nvSpPr>
          <p:spPr>
            <a:xfrm rot="19660799" flipH="1" flipV="1">
              <a:off x="719883" y="-197710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0B9F667A-874F-D416-3C98-D55CAD21C734}"/>
                </a:ext>
              </a:extLst>
            </p:cNvPr>
            <p:cNvSpPr/>
            <p:nvPr/>
          </p:nvSpPr>
          <p:spPr>
            <a:xfrm rot="19660799" flipH="1" flipV="1">
              <a:off x="666711" y="215874"/>
              <a:ext cx="270466" cy="859468"/>
            </a:xfrm>
            <a:custGeom>
              <a:avLst/>
              <a:gdLst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164575 w 375485"/>
                <a:gd name="connsiteY18" fmla="*/ 613883 h 1193189"/>
                <a:gd name="connsiteX19" fmla="*/ 0 w 375485"/>
                <a:gd name="connsiteY19" fmla="*/ 955227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38464 w 375485"/>
                <a:gd name="connsiteY7" fmla="*/ 597258 h 1193189"/>
                <a:gd name="connsiteX8" fmla="*/ 256274 w 375485"/>
                <a:gd name="connsiteY8" fmla="*/ 157661 h 1193189"/>
                <a:gd name="connsiteX9" fmla="*/ 227869 w 375485"/>
                <a:gd name="connsiteY9" fmla="*/ 156510 h 1193189"/>
                <a:gd name="connsiteX10" fmla="*/ 219091 w 375485"/>
                <a:gd name="connsiteY10" fmla="*/ 145993 h 1193189"/>
                <a:gd name="connsiteX11" fmla="*/ 206733 w 375485"/>
                <a:gd name="connsiteY11" fmla="*/ 93644 h 1193189"/>
                <a:gd name="connsiteX12" fmla="*/ 253556 w 375485"/>
                <a:gd name="connsiteY12" fmla="*/ 0 h 1193189"/>
                <a:gd name="connsiteX13" fmla="*/ 159910 w 375485"/>
                <a:gd name="connsiteY13" fmla="*/ 93644 h 1193189"/>
                <a:gd name="connsiteX14" fmla="*/ 175903 w 375485"/>
                <a:gd name="connsiteY14" fmla="*/ 146001 h 1193189"/>
                <a:gd name="connsiteX15" fmla="*/ 186636 w 375485"/>
                <a:gd name="connsiteY15" fmla="*/ 154839 h 1193189"/>
                <a:gd name="connsiteX16" fmla="*/ 185946 w 375485"/>
                <a:gd name="connsiteY16" fmla="*/ 154811 h 1193189"/>
                <a:gd name="connsiteX17" fmla="*/ 167373 w 375485"/>
                <a:gd name="connsiteY17" fmla="*/ 613254 h 1193189"/>
                <a:gd name="connsiteX18" fmla="*/ 0 w 375485"/>
                <a:gd name="connsiteY18" fmla="*/ 955227 h 1193189"/>
                <a:gd name="connsiteX19" fmla="*/ 294915 w 375485"/>
                <a:gd name="connsiteY19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45145 w 375485"/>
                <a:gd name="connsiteY6" fmla="*/ 595755 h 1193189"/>
                <a:gd name="connsiteX7" fmla="*/ 256274 w 375485"/>
                <a:gd name="connsiteY7" fmla="*/ 157661 h 1193189"/>
                <a:gd name="connsiteX8" fmla="*/ 227869 w 375485"/>
                <a:gd name="connsiteY8" fmla="*/ 156510 h 1193189"/>
                <a:gd name="connsiteX9" fmla="*/ 219091 w 375485"/>
                <a:gd name="connsiteY9" fmla="*/ 145993 h 1193189"/>
                <a:gd name="connsiteX10" fmla="*/ 206733 w 375485"/>
                <a:gd name="connsiteY10" fmla="*/ 93644 h 1193189"/>
                <a:gd name="connsiteX11" fmla="*/ 253556 w 375485"/>
                <a:gd name="connsiteY11" fmla="*/ 0 h 1193189"/>
                <a:gd name="connsiteX12" fmla="*/ 159910 w 375485"/>
                <a:gd name="connsiteY12" fmla="*/ 93644 h 1193189"/>
                <a:gd name="connsiteX13" fmla="*/ 175903 w 375485"/>
                <a:gd name="connsiteY13" fmla="*/ 146001 h 1193189"/>
                <a:gd name="connsiteX14" fmla="*/ 186636 w 375485"/>
                <a:gd name="connsiteY14" fmla="*/ 154839 h 1193189"/>
                <a:gd name="connsiteX15" fmla="*/ 185946 w 375485"/>
                <a:gd name="connsiteY15" fmla="*/ 154811 h 1193189"/>
                <a:gd name="connsiteX16" fmla="*/ 167373 w 375485"/>
                <a:gd name="connsiteY16" fmla="*/ 613254 h 1193189"/>
                <a:gd name="connsiteX17" fmla="*/ 0 w 375485"/>
                <a:gd name="connsiteY17" fmla="*/ 955227 h 1193189"/>
                <a:gd name="connsiteX18" fmla="*/ 294915 w 375485"/>
                <a:gd name="connsiteY18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008 w 375485"/>
                <a:gd name="connsiteY4" fmla="*/ 633217 h 1193189"/>
                <a:gd name="connsiteX5" fmla="*/ 237918 w 375485"/>
                <a:gd name="connsiteY5" fmla="*/ 610745 h 1193189"/>
                <a:gd name="connsiteX6" fmla="*/ 256274 w 375485"/>
                <a:gd name="connsiteY6" fmla="*/ 157661 h 1193189"/>
                <a:gd name="connsiteX7" fmla="*/ 227869 w 375485"/>
                <a:gd name="connsiteY7" fmla="*/ 156510 h 1193189"/>
                <a:gd name="connsiteX8" fmla="*/ 219091 w 375485"/>
                <a:gd name="connsiteY8" fmla="*/ 145993 h 1193189"/>
                <a:gd name="connsiteX9" fmla="*/ 206733 w 375485"/>
                <a:gd name="connsiteY9" fmla="*/ 93644 h 1193189"/>
                <a:gd name="connsiteX10" fmla="*/ 253556 w 375485"/>
                <a:gd name="connsiteY10" fmla="*/ 0 h 1193189"/>
                <a:gd name="connsiteX11" fmla="*/ 159910 w 375485"/>
                <a:gd name="connsiteY11" fmla="*/ 93644 h 1193189"/>
                <a:gd name="connsiteX12" fmla="*/ 175903 w 375485"/>
                <a:gd name="connsiteY12" fmla="*/ 146001 h 1193189"/>
                <a:gd name="connsiteX13" fmla="*/ 186636 w 375485"/>
                <a:gd name="connsiteY13" fmla="*/ 154839 h 1193189"/>
                <a:gd name="connsiteX14" fmla="*/ 185946 w 375485"/>
                <a:gd name="connsiteY14" fmla="*/ 154811 h 1193189"/>
                <a:gd name="connsiteX15" fmla="*/ 167373 w 375485"/>
                <a:gd name="connsiteY15" fmla="*/ 613254 h 1193189"/>
                <a:gd name="connsiteX16" fmla="*/ 0 w 375485"/>
                <a:gd name="connsiteY16" fmla="*/ 955227 h 1193189"/>
                <a:gd name="connsiteX17" fmla="*/ 294915 w 375485"/>
                <a:gd name="connsiteY17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27273 w 375485"/>
                <a:gd name="connsiteY3" fmla="*/ 632822 h 1193189"/>
                <a:gd name="connsiteX4" fmla="*/ 237918 w 375485"/>
                <a:gd name="connsiteY4" fmla="*/ 610745 h 1193189"/>
                <a:gd name="connsiteX5" fmla="*/ 256274 w 375485"/>
                <a:gd name="connsiteY5" fmla="*/ 157661 h 1193189"/>
                <a:gd name="connsiteX6" fmla="*/ 227869 w 375485"/>
                <a:gd name="connsiteY6" fmla="*/ 156510 h 1193189"/>
                <a:gd name="connsiteX7" fmla="*/ 219091 w 375485"/>
                <a:gd name="connsiteY7" fmla="*/ 145993 h 1193189"/>
                <a:gd name="connsiteX8" fmla="*/ 206733 w 375485"/>
                <a:gd name="connsiteY8" fmla="*/ 93644 h 1193189"/>
                <a:gd name="connsiteX9" fmla="*/ 253556 w 375485"/>
                <a:gd name="connsiteY9" fmla="*/ 0 h 1193189"/>
                <a:gd name="connsiteX10" fmla="*/ 159910 w 375485"/>
                <a:gd name="connsiteY10" fmla="*/ 93644 h 1193189"/>
                <a:gd name="connsiteX11" fmla="*/ 175903 w 375485"/>
                <a:gd name="connsiteY11" fmla="*/ 146001 h 1193189"/>
                <a:gd name="connsiteX12" fmla="*/ 186636 w 375485"/>
                <a:gd name="connsiteY12" fmla="*/ 154839 h 1193189"/>
                <a:gd name="connsiteX13" fmla="*/ 185946 w 375485"/>
                <a:gd name="connsiteY13" fmla="*/ 154811 h 1193189"/>
                <a:gd name="connsiteX14" fmla="*/ 167373 w 375485"/>
                <a:gd name="connsiteY14" fmla="*/ 613254 h 1193189"/>
                <a:gd name="connsiteX15" fmla="*/ 0 w 375485"/>
                <a:gd name="connsiteY15" fmla="*/ 955227 h 1193189"/>
                <a:gd name="connsiteX16" fmla="*/ 294915 w 375485"/>
                <a:gd name="connsiteY16" fmla="*/ 1193189 h 1193189"/>
                <a:gd name="connsiteX0" fmla="*/ 294915 w 375485"/>
                <a:gd name="connsiteY0" fmla="*/ 1193189 h 1193189"/>
                <a:gd name="connsiteX1" fmla="*/ 375485 w 375485"/>
                <a:gd name="connsiteY1" fmla="*/ 1175061 h 1193189"/>
                <a:gd name="connsiteX2" fmla="*/ 80570 w 375485"/>
                <a:gd name="connsiteY2" fmla="*/ 937099 h 1193189"/>
                <a:gd name="connsiteX3" fmla="*/ 237918 w 375485"/>
                <a:gd name="connsiteY3" fmla="*/ 610745 h 1193189"/>
                <a:gd name="connsiteX4" fmla="*/ 256274 w 375485"/>
                <a:gd name="connsiteY4" fmla="*/ 157661 h 1193189"/>
                <a:gd name="connsiteX5" fmla="*/ 227869 w 375485"/>
                <a:gd name="connsiteY5" fmla="*/ 156510 h 1193189"/>
                <a:gd name="connsiteX6" fmla="*/ 219091 w 375485"/>
                <a:gd name="connsiteY6" fmla="*/ 145993 h 1193189"/>
                <a:gd name="connsiteX7" fmla="*/ 206733 w 375485"/>
                <a:gd name="connsiteY7" fmla="*/ 93644 h 1193189"/>
                <a:gd name="connsiteX8" fmla="*/ 253556 w 375485"/>
                <a:gd name="connsiteY8" fmla="*/ 0 h 1193189"/>
                <a:gd name="connsiteX9" fmla="*/ 159910 w 375485"/>
                <a:gd name="connsiteY9" fmla="*/ 93644 h 1193189"/>
                <a:gd name="connsiteX10" fmla="*/ 175903 w 375485"/>
                <a:gd name="connsiteY10" fmla="*/ 146001 h 1193189"/>
                <a:gd name="connsiteX11" fmla="*/ 186636 w 375485"/>
                <a:gd name="connsiteY11" fmla="*/ 154839 h 1193189"/>
                <a:gd name="connsiteX12" fmla="*/ 185946 w 375485"/>
                <a:gd name="connsiteY12" fmla="*/ 154811 h 1193189"/>
                <a:gd name="connsiteX13" fmla="*/ 167373 w 375485"/>
                <a:gd name="connsiteY13" fmla="*/ 613254 h 1193189"/>
                <a:gd name="connsiteX14" fmla="*/ 0 w 375485"/>
                <a:gd name="connsiteY14" fmla="*/ 955227 h 1193189"/>
                <a:gd name="connsiteX15" fmla="*/ 294915 w 375485"/>
                <a:gd name="connsiteY15" fmla="*/ 1193189 h 1193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5485" h="1193189">
                  <a:moveTo>
                    <a:pt x="294915" y="1193189"/>
                  </a:moveTo>
                  <a:lnTo>
                    <a:pt x="375485" y="1175061"/>
                  </a:lnTo>
                  <a:lnTo>
                    <a:pt x="80570" y="937099"/>
                  </a:lnTo>
                  <a:lnTo>
                    <a:pt x="237918" y="610745"/>
                  </a:lnTo>
                  <a:lnTo>
                    <a:pt x="256274" y="157661"/>
                  </a:lnTo>
                  <a:lnTo>
                    <a:pt x="227869" y="156510"/>
                  </a:lnTo>
                  <a:lnTo>
                    <a:pt x="219091" y="145993"/>
                  </a:lnTo>
                  <a:cubicBezTo>
                    <a:pt x="211070" y="129950"/>
                    <a:pt x="206733" y="112066"/>
                    <a:pt x="206733" y="93644"/>
                  </a:cubicBezTo>
                  <a:cubicBezTo>
                    <a:pt x="206733" y="56800"/>
                    <a:pt x="224080" y="22106"/>
                    <a:pt x="253556" y="0"/>
                  </a:cubicBezTo>
                  <a:cubicBezTo>
                    <a:pt x="201837" y="0"/>
                    <a:pt x="159910" y="41926"/>
                    <a:pt x="159910" y="93644"/>
                  </a:cubicBezTo>
                  <a:cubicBezTo>
                    <a:pt x="159910" y="113038"/>
                    <a:pt x="165806" y="131055"/>
                    <a:pt x="175903" y="146001"/>
                  </a:cubicBezTo>
                  <a:lnTo>
                    <a:pt x="186636" y="154839"/>
                  </a:lnTo>
                  <a:lnTo>
                    <a:pt x="185946" y="154811"/>
                  </a:lnTo>
                  <a:lnTo>
                    <a:pt x="167373" y="613254"/>
                  </a:lnTo>
                  <a:lnTo>
                    <a:pt x="0" y="955227"/>
                  </a:lnTo>
                  <a:lnTo>
                    <a:pt x="294915" y="119318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4FAFEE05-53C8-D93B-D58B-62FCE9A58057}"/>
                </a:ext>
              </a:extLst>
            </p:cNvPr>
            <p:cNvGrpSpPr/>
            <p:nvPr/>
          </p:nvGrpSpPr>
          <p:grpSpPr>
            <a:xfrm>
              <a:off x="-219883" y="-402377"/>
              <a:ext cx="937314" cy="2160948"/>
              <a:chOff x="2416599" y="4143986"/>
              <a:chExt cx="1196624" cy="2802812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F3722273-BFED-81EB-3802-96FC11A6C4D3}"/>
                  </a:ext>
                </a:extLst>
              </p:cNvPr>
              <p:cNvSpPr/>
              <p:nvPr/>
            </p:nvSpPr>
            <p:spPr>
              <a:xfrm>
                <a:off x="2416599" y="4143986"/>
                <a:ext cx="596912" cy="2802605"/>
              </a:xfrm>
              <a:custGeom>
                <a:avLst/>
                <a:gdLst>
                  <a:gd name="connsiteX0" fmla="*/ 1444717 w 1449440"/>
                  <a:gd name="connsiteY0" fmla="*/ 0 h 5484913"/>
                  <a:gd name="connsiteX1" fmla="*/ 1449440 w 1449440"/>
                  <a:gd name="connsiteY1" fmla="*/ 262 h 5484913"/>
                  <a:gd name="connsiteX2" fmla="*/ 1449440 w 1449440"/>
                  <a:gd name="connsiteY2" fmla="*/ 5484913 h 5484913"/>
                  <a:gd name="connsiteX3" fmla="*/ 1377943 w 1449440"/>
                  <a:gd name="connsiteY3" fmla="*/ 5476023 h 5484913"/>
                  <a:gd name="connsiteX4" fmla="*/ 0 w 1449440"/>
                  <a:gd name="connsiteY4" fmla="*/ 1465478 h 5484913"/>
                  <a:gd name="connsiteX5" fmla="*/ 1444717 w 1449440"/>
                  <a:gd name="connsiteY5" fmla="*/ 0 h 548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9440" h="5484913">
                    <a:moveTo>
                      <a:pt x="1444717" y="0"/>
                    </a:moveTo>
                    <a:lnTo>
                      <a:pt x="1449440" y="262"/>
                    </a:lnTo>
                    <a:lnTo>
                      <a:pt x="1449440" y="5484913"/>
                    </a:lnTo>
                    <a:lnTo>
                      <a:pt x="1377943" y="5476023"/>
                    </a:lnTo>
                    <a:cubicBezTo>
                      <a:pt x="610382" y="5285715"/>
                      <a:pt x="0" y="2228852"/>
                      <a:pt x="0" y="1465478"/>
                    </a:cubicBezTo>
                    <a:cubicBezTo>
                      <a:pt x="0" y="677480"/>
                      <a:pt x="642414" y="0"/>
                      <a:pt x="1444717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30000">
                    <a:srgbClr val="CC0000"/>
                  </a:gs>
                  <a:gs pos="40000">
                    <a:srgbClr val="FF0000"/>
                  </a:gs>
                  <a:gs pos="25000">
                    <a:srgbClr val="FF0000"/>
                  </a:gs>
                  <a:gs pos="20000">
                    <a:srgbClr val="FFFF00"/>
                  </a:gs>
                  <a:gs pos="0">
                    <a:srgbClr val="003300"/>
                  </a:gs>
                  <a:gs pos="10000">
                    <a:srgbClr val="006600"/>
                  </a:gs>
                  <a:gs pos="60000">
                    <a:srgbClr val="006600"/>
                  </a:gs>
                  <a:gs pos="75000">
                    <a:srgbClr val="33CC33"/>
                  </a:gs>
                  <a:gs pos="90000">
                    <a:srgbClr val="00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C484D4CB-6EF7-723C-1BB8-FE29C5DBD3A3}"/>
                  </a:ext>
                </a:extLst>
              </p:cNvPr>
              <p:cNvSpPr/>
              <p:nvPr/>
            </p:nvSpPr>
            <p:spPr>
              <a:xfrm>
                <a:off x="3013511" y="4144120"/>
                <a:ext cx="599712" cy="2802678"/>
              </a:xfrm>
              <a:custGeom>
                <a:avLst/>
                <a:gdLst>
                  <a:gd name="connsiteX0" fmla="*/ 0 w 1456239"/>
                  <a:gd name="connsiteY0" fmla="*/ 0 h 5485056"/>
                  <a:gd name="connsiteX1" fmla="*/ 143721 w 1456239"/>
                  <a:gd name="connsiteY1" fmla="*/ 7977 h 5485056"/>
                  <a:gd name="connsiteX2" fmla="*/ 1455958 w 1456239"/>
                  <a:gd name="connsiteY2" fmla="*/ 1465216 h 5485056"/>
                  <a:gd name="connsiteX3" fmla="*/ 3259 w 1456239"/>
                  <a:gd name="connsiteY3" fmla="*/ 5485056 h 5485056"/>
                  <a:gd name="connsiteX4" fmla="*/ 0 w 1456239"/>
                  <a:gd name="connsiteY4" fmla="*/ 5484651 h 5485056"/>
                  <a:gd name="connsiteX5" fmla="*/ 0 w 1456239"/>
                  <a:gd name="connsiteY5" fmla="*/ 0 h 548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239" h="5485056">
                    <a:moveTo>
                      <a:pt x="0" y="0"/>
                    </a:moveTo>
                    <a:lnTo>
                      <a:pt x="143721" y="7977"/>
                    </a:lnTo>
                    <a:cubicBezTo>
                      <a:pt x="875434" y="89532"/>
                      <a:pt x="1440991" y="763885"/>
                      <a:pt x="1455958" y="1465216"/>
                    </a:cubicBezTo>
                    <a:cubicBezTo>
                      <a:pt x="1471923" y="2213304"/>
                      <a:pt x="805562" y="5485056"/>
                      <a:pt x="3259" y="5485056"/>
                    </a:cubicBezTo>
                    <a:lnTo>
                      <a:pt x="0" y="5484651"/>
                    </a:ln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rgbClr val="FFFF00"/>
                  </a:gs>
                  <a:gs pos="70000">
                    <a:srgbClr val="CC0000"/>
                  </a:gs>
                  <a:gs pos="60000">
                    <a:srgbClr val="FF0000"/>
                  </a:gs>
                  <a:gs pos="75000">
                    <a:srgbClr val="FF0000"/>
                  </a:gs>
                  <a:gs pos="80000">
                    <a:srgbClr val="FFFF00"/>
                  </a:gs>
                  <a:gs pos="100000">
                    <a:srgbClr val="003300"/>
                  </a:gs>
                  <a:gs pos="90000">
                    <a:srgbClr val="006600"/>
                  </a:gs>
                  <a:gs pos="40000">
                    <a:srgbClr val="006600"/>
                  </a:gs>
                  <a:gs pos="25000">
                    <a:srgbClr val="33CC33"/>
                  </a:gs>
                  <a:gs pos="10000">
                    <a:srgbClr val="003300"/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6F3E4A24-890E-6C05-3872-B6266B5832D7}"/>
                </a:ext>
              </a:extLst>
            </p:cNvPr>
            <p:cNvSpPr/>
            <p:nvPr/>
          </p:nvSpPr>
          <p:spPr>
            <a:xfrm rot="5400000">
              <a:off x="365909" y="-1035845"/>
              <a:ext cx="402053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月 98">
              <a:extLst>
                <a:ext uri="{FF2B5EF4-FFF2-40B4-BE49-F238E27FC236}">
                  <a16:creationId xmlns:a16="http://schemas.microsoft.com/office/drawing/2014/main" id="{C571C9EC-673C-C5F6-D564-753F5360F404}"/>
                </a:ext>
              </a:extLst>
            </p:cNvPr>
            <p:cNvSpPr/>
            <p:nvPr/>
          </p:nvSpPr>
          <p:spPr>
            <a:xfrm rot="5400000">
              <a:off x="-279991" y="-1035843"/>
              <a:ext cx="402052" cy="642675"/>
            </a:xfrm>
            <a:prstGeom prst="moon">
              <a:avLst>
                <a:gd name="adj" fmla="val 10779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9198C99D-1FDF-959D-26EF-2ABDF3A941F8}"/>
                </a:ext>
              </a:extLst>
            </p:cNvPr>
            <p:cNvSpPr/>
            <p:nvPr/>
          </p:nvSpPr>
          <p:spPr>
            <a:xfrm rot="1800000">
              <a:off x="573023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0AF0F609-194B-5F8B-C204-240848A2587A}"/>
                </a:ext>
              </a:extLst>
            </p:cNvPr>
            <p:cNvSpPr/>
            <p:nvPr/>
          </p:nvSpPr>
          <p:spPr>
            <a:xfrm rot="19800000" flipH="1">
              <a:off x="-361425" y="-724201"/>
              <a:ext cx="276372" cy="583271"/>
            </a:xfrm>
            <a:custGeom>
              <a:avLst/>
              <a:gdLst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25521 w 307270"/>
                <a:gd name="connsiteY11" fmla="*/ 197007 h 648480"/>
                <a:gd name="connsiteX12" fmla="*/ 0 w 307270"/>
                <a:gd name="connsiteY12" fmla="*/ 167738 h 648480"/>
                <a:gd name="connsiteX13" fmla="*/ 166821 w 307270"/>
                <a:gd name="connsiteY13" fmla="*/ 22282 h 648480"/>
                <a:gd name="connsiteX14" fmla="*/ 173707 w 307270"/>
                <a:gd name="connsiteY14" fmla="*/ 30180 h 648480"/>
                <a:gd name="connsiteX15" fmla="*/ 179246 w 307270"/>
                <a:gd name="connsiteY15" fmla="*/ 21965 h 648480"/>
                <a:gd name="connsiteX16" fmla="*/ 232275 w 307270"/>
                <a:gd name="connsiteY16" fmla="*/ 0 h 648480"/>
                <a:gd name="connsiteX0" fmla="*/ 232275 w 307270"/>
                <a:gd name="connsiteY0" fmla="*/ 0 h 648480"/>
                <a:gd name="connsiteX1" fmla="*/ 307270 w 307270"/>
                <a:gd name="connsiteY1" fmla="*/ 74995 h 648480"/>
                <a:gd name="connsiteX2" fmla="*/ 232275 w 307270"/>
                <a:gd name="connsiteY2" fmla="*/ 37497 h 648480"/>
                <a:gd name="connsiteX3" fmla="*/ 190352 w 307270"/>
                <a:gd name="connsiteY3" fmla="*/ 47394 h 648480"/>
                <a:gd name="connsiteX4" fmla="*/ 189405 w 307270"/>
                <a:gd name="connsiteY4" fmla="*/ 48184 h 648480"/>
                <a:gd name="connsiteX5" fmla="*/ 203865 w 307270"/>
                <a:gd name="connsiteY5" fmla="*/ 64767 h 648480"/>
                <a:gd name="connsiteX6" fmla="*/ 75527 w 307270"/>
                <a:gd name="connsiteY6" fmla="*/ 176669 h 648480"/>
                <a:gd name="connsiteX7" fmla="*/ 261163 w 307270"/>
                <a:gd name="connsiteY7" fmla="*/ 410714 h 648480"/>
                <a:gd name="connsiteX8" fmla="*/ 72575 w 307270"/>
                <a:gd name="connsiteY8" fmla="*/ 648480 h 648480"/>
                <a:gd name="connsiteX9" fmla="*/ 6438 w 307270"/>
                <a:gd name="connsiteY9" fmla="*/ 648480 h 648480"/>
                <a:gd name="connsiteX10" fmla="*/ 195026 w 307270"/>
                <a:gd name="connsiteY10" fmla="*/ 410714 h 648480"/>
                <a:gd name="connsiteX11" fmla="*/ 0 w 307270"/>
                <a:gd name="connsiteY11" fmla="*/ 167738 h 648480"/>
                <a:gd name="connsiteX12" fmla="*/ 166821 w 307270"/>
                <a:gd name="connsiteY12" fmla="*/ 22282 h 648480"/>
                <a:gd name="connsiteX13" fmla="*/ 173707 w 307270"/>
                <a:gd name="connsiteY13" fmla="*/ 30180 h 648480"/>
                <a:gd name="connsiteX14" fmla="*/ 179246 w 307270"/>
                <a:gd name="connsiteY14" fmla="*/ 21965 h 648480"/>
                <a:gd name="connsiteX15" fmla="*/ 232275 w 307270"/>
                <a:gd name="connsiteY15" fmla="*/ 0 h 64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7270" h="648480">
                  <a:moveTo>
                    <a:pt x="232275" y="0"/>
                  </a:moveTo>
                  <a:cubicBezTo>
                    <a:pt x="273694" y="0"/>
                    <a:pt x="307270" y="33576"/>
                    <a:pt x="307270" y="74995"/>
                  </a:cubicBezTo>
                  <a:cubicBezTo>
                    <a:pt x="289566" y="51390"/>
                    <a:pt x="261782" y="37497"/>
                    <a:pt x="232275" y="37497"/>
                  </a:cubicBezTo>
                  <a:cubicBezTo>
                    <a:pt x="217522" y="37497"/>
                    <a:pt x="203200" y="40970"/>
                    <a:pt x="190352" y="47394"/>
                  </a:cubicBezTo>
                  <a:lnTo>
                    <a:pt x="189405" y="48184"/>
                  </a:lnTo>
                  <a:lnTo>
                    <a:pt x="203865" y="64767"/>
                  </a:lnTo>
                  <a:lnTo>
                    <a:pt x="75527" y="176669"/>
                  </a:lnTo>
                  <a:lnTo>
                    <a:pt x="261163" y="410714"/>
                  </a:lnTo>
                  <a:lnTo>
                    <a:pt x="72575" y="648480"/>
                  </a:lnTo>
                  <a:lnTo>
                    <a:pt x="6438" y="648480"/>
                  </a:lnTo>
                  <a:lnTo>
                    <a:pt x="195026" y="410714"/>
                  </a:lnTo>
                  <a:lnTo>
                    <a:pt x="0" y="167738"/>
                  </a:lnTo>
                  <a:lnTo>
                    <a:pt x="166821" y="22282"/>
                  </a:lnTo>
                  <a:lnTo>
                    <a:pt x="173707" y="30180"/>
                  </a:lnTo>
                  <a:lnTo>
                    <a:pt x="179246" y="21965"/>
                  </a:lnTo>
                  <a:cubicBezTo>
                    <a:pt x="192817" y="8394"/>
                    <a:pt x="211566" y="0"/>
                    <a:pt x="23227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4F80B443-E807-9147-F474-3C38F1D15B9F}"/>
                </a:ext>
              </a:extLst>
            </p:cNvPr>
            <p:cNvSpPr/>
            <p:nvPr/>
          </p:nvSpPr>
          <p:spPr>
            <a:xfrm>
              <a:off x="256559" y="-558186"/>
              <a:ext cx="306320" cy="418476"/>
            </a:xfrm>
            <a:custGeom>
              <a:avLst/>
              <a:gdLst>
                <a:gd name="connsiteX0" fmla="*/ 0 w 425260"/>
                <a:gd name="connsiteY0" fmla="*/ 0 h 580966"/>
                <a:gd name="connsiteX1" fmla="*/ 49219 w 425260"/>
                <a:gd name="connsiteY1" fmla="*/ 5677 h 580966"/>
                <a:gd name="connsiteX2" fmla="*/ 420592 w 425260"/>
                <a:gd name="connsiteY2" fmla="*/ 446817 h 580966"/>
                <a:gd name="connsiteX3" fmla="*/ 425260 w 425260"/>
                <a:gd name="connsiteY3" fmla="*/ 482070 h 580966"/>
                <a:gd name="connsiteX4" fmla="*/ 379797 w 425260"/>
                <a:gd name="connsiteY4" fmla="*/ 506836 h 580966"/>
                <a:gd name="connsiteX5" fmla="*/ 90863 w 425260"/>
                <a:gd name="connsiteY5" fmla="*/ 576849 h 580966"/>
                <a:gd name="connsiteX6" fmla="*/ 0 w 425260"/>
                <a:gd name="connsiteY6" fmla="*/ 580966 h 580966"/>
                <a:gd name="connsiteX7" fmla="*/ 0 w 425260"/>
                <a:gd name="connsiteY7" fmla="*/ 0 h 580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5260" h="580966">
                  <a:moveTo>
                    <a:pt x="0" y="0"/>
                  </a:moveTo>
                  <a:lnTo>
                    <a:pt x="49219" y="5677"/>
                  </a:lnTo>
                  <a:cubicBezTo>
                    <a:pt x="217054" y="44776"/>
                    <a:pt x="356454" y="215621"/>
                    <a:pt x="420592" y="446817"/>
                  </a:cubicBezTo>
                  <a:lnTo>
                    <a:pt x="425260" y="482070"/>
                  </a:lnTo>
                  <a:lnTo>
                    <a:pt x="379797" y="506836"/>
                  </a:lnTo>
                  <a:cubicBezTo>
                    <a:pt x="302231" y="541698"/>
                    <a:pt x="202473" y="566584"/>
                    <a:pt x="90863" y="576849"/>
                  </a:cubicBezTo>
                  <a:lnTo>
                    <a:pt x="0" y="580966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70000">
                  <a:srgbClr val="CC0000"/>
                </a:gs>
                <a:gs pos="60000">
                  <a:srgbClr val="FF0000"/>
                </a:gs>
                <a:gs pos="75000">
                  <a:srgbClr val="FF0000"/>
                </a:gs>
                <a:gs pos="80000">
                  <a:srgbClr val="FFFF00"/>
                </a:gs>
                <a:gs pos="100000">
                  <a:srgbClr val="003300"/>
                </a:gs>
                <a:gs pos="90000">
                  <a:srgbClr val="006600"/>
                </a:gs>
                <a:gs pos="40000">
                  <a:srgbClr val="006600"/>
                </a:gs>
                <a:gs pos="25000">
                  <a:srgbClr val="33CC33"/>
                </a:gs>
                <a:gs pos="1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E55787F9-4A33-0994-5B45-E35BC339A317}"/>
                </a:ext>
              </a:extLst>
            </p:cNvPr>
            <p:cNvSpPr/>
            <p:nvPr/>
          </p:nvSpPr>
          <p:spPr>
            <a:xfrm>
              <a:off x="-84788" y="-560207"/>
              <a:ext cx="341347" cy="421290"/>
            </a:xfrm>
            <a:custGeom>
              <a:avLst/>
              <a:gdLst>
                <a:gd name="connsiteX0" fmla="*/ 449573 w 473888"/>
                <a:gd name="connsiteY0" fmla="*/ 0 h 584872"/>
                <a:gd name="connsiteX1" fmla="*/ 473888 w 473888"/>
                <a:gd name="connsiteY1" fmla="*/ 2805 h 584872"/>
                <a:gd name="connsiteX2" fmla="*/ 473888 w 473888"/>
                <a:gd name="connsiteY2" fmla="*/ 583771 h 584872"/>
                <a:gd name="connsiteX3" fmla="*/ 449573 w 473888"/>
                <a:gd name="connsiteY3" fmla="*/ 584872 h 584872"/>
                <a:gd name="connsiteX4" fmla="*/ 45462 w 473888"/>
                <a:gd name="connsiteY4" fmla="*/ 509641 h 584872"/>
                <a:gd name="connsiteX5" fmla="*/ 0 w 473888"/>
                <a:gd name="connsiteY5" fmla="*/ 484876 h 584872"/>
                <a:gd name="connsiteX6" fmla="*/ 4669 w 473888"/>
                <a:gd name="connsiteY6" fmla="*/ 449622 h 584872"/>
                <a:gd name="connsiteX7" fmla="*/ 449573 w 473888"/>
                <a:gd name="connsiteY7" fmla="*/ 0 h 58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3888" h="584872">
                  <a:moveTo>
                    <a:pt x="449573" y="0"/>
                  </a:moveTo>
                  <a:lnTo>
                    <a:pt x="473888" y="2805"/>
                  </a:lnTo>
                  <a:lnTo>
                    <a:pt x="473888" y="583771"/>
                  </a:lnTo>
                  <a:lnTo>
                    <a:pt x="449573" y="584872"/>
                  </a:lnTo>
                  <a:cubicBezTo>
                    <a:pt x="291758" y="584872"/>
                    <a:pt x="148883" y="556123"/>
                    <a:pt x="45462" y="509641"/>
                  </a:cubicBezTo>
                  <a:lnTo>
                    <a:pt x="0" y="484876"/>
                  </a:lnTo>
                  <a:lnTo>
                    <a:pt x="4669" y="449622"/>
                  </a:lnTo>
                  <a:cubicBezTo>
                    <a:pt x="77968" y="185398"/>
                    <a:pt x="249569" y="0"/>
                    <a:pt x="449573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00"/>
                </a:gs>
                <a:gs pos="30000">
                  <a:srgbClr val="CC0000"/>
                </a:gs>
                <a:gs pos="40000">
                  <a:srgbClr val="FF0000"/>
                </a:gs>
                <a:gs pos="25000">
                  <a:srgbClr val="FF0000"/>
                </a:gs>
                <a:gs pos="20000">
                  <a:srgbClr val="FFFF00"/>
                </a:gs>
                <a:gs pos="0">
                  <a:srgbClr val="003300"/>
                </a:gs>
                <a:gs pos="10000">
                  <a:srgbClr val="006600"/>
                </a:gs>
                <a:gs pos="60000">
                  <a:srgbClr val="006600"/>
                </a:gs>
                <a:gs pos="75000">
                  <a:srgbClr val="33CC33"/>
                </a:gs>
                <a:gs pos="90000">
                  <a:srgbClr val="0033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78A61B7F-5D62-8C2B-5CF5-72913DCC3A8F}"/>
                </a:ext>
              </a:extLst>
            </p:cNvPr>
            <p:cNvSpPr/>
            <p:nvPr/>
          </p:nvSpPr>
          <p:spPr>
            <a:xfrm flipV="1">
              <a:off x="75225" y="-497031"/>
              <a:ext cx="327642" cy="35811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  <a:gd name="connsiteX0" fmla="*/ 243648 w 487298"/>
                <a:gd name="connsiteY0" fmla="*/ 0 h 213787"/>
                <a:gd name="connsiteX1" fmla="*/ 456765 w 487298"/>
                <a:gd name="connsiteY1" fmla="*/ 112448 h 213787"/>
                <a:gd name="connsiteX2" fmla="*/ 487298 w 487298"/>
                <a:gd name="connsiteY2" fmla="*/ 168752 h 213787"/>
                <a:gd name="connsiteX3" fmla="*/ 421940 w 487298"/>
                <a:gd name="connsiteY3" fmla="*/ 208783 h 213787"/>
                <a:gd name="connsiteX4" fmla="*/ 65357 w 487298"/>
                <a:gd name="connsiteY4" fmla="*/ 208783 h 213787"/>
                <a:gd name="connsiteX5" fmla="*/ 0 w 487298"/>
                <a:gd name="connsiteY5" fmla="*/ 168752 h 213787"/>
                <a:gd name="connsiteX6" fmla="*/ 30532 w 487298"/>
                <a:gd name="connsiteY6" fmla="*/ 112448 h 213787"/>
                <a:gd name="connsiteX7" fmla="*/ 243648 w 487298"/>
                <a:gd name="connsiteY7" fmla="*/ 0 h 213787"/>
                <a:gd name="connsiteX0" fmla="*/ 243648 w 487298"/>
                <a:gd name="connsiteY0" fmla="*/ 0 h 208783"/>
                <a:gd name="connsiteX1" fmla="*/ 456765 w 487298"/>
                <a:gd name="connsiteY1" fmla="*/ 112448 h 208783"/>
                <a:gd name="connsiteX2" fmla="*/ 487298 w 487298"/>
                <a:gd name="connsiteY2" fmla="*/ 168752 h 208783"/>
                <a:gd name="connsiteX3" fmla="*/ 421940 w 487298"/>
                <a:gd name="connsiteY3" fmla="*/ 208783 h 208783"/>
                <a:gd name="connsiteX4" fmla="*/ 0 w 487298"/>
                <a:gd name="connsiteY4" fmla="*/ 168752 h 208783"/>
                <a:gd name="connsiteX5" fmla="*/ 30532 w 487298"/>
                <a:gd name="connsiteY5" fmla="*/ 112448 h 208783"/>
                <a:gd name="connsiteX6" fmla="*/ 243648 w 487298"/>
                <a:gd name="connsiteY6" fmla="*/ 0 h 208783"/>
                <a:gd name="connsiteX0" fmla="*/ 243648 w 487298"/>
                <a:gd name="connsiteY0" fmla="*/ 0 h 168752"/>
                <a:gd name="connsiteX1" fmla="*/ 456765 w 487298"/>
                <a:gd name="connsiteY1" fmla="*/ 112448 h 168752"/>
                <a:gd name="connsiteX2" fmla="*/ 487298 w 487298"/>
                <a:gd name="connsiteY2" fmla="*/ 168752 h 168752"/>
                <a:gd name="connsiteX3" fmla="*/ 0 w 487298"/>
                <a:gd name="connsiteY3" fmla="*/ 168752 h 168752"/>
                <a:gd name="connsiteX4" fmla="*/ 30532 w 487298"/>
                <a:gd name="connsiteY4" fmla="*/ 112448 h 168752"/>
                <a:gd name="connsiteX5" fmla="*/ 243648 w 487298"/>
                <a:gd name="connsiteY5" fmla="*/ 0 h 168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298" h="168752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730EC4B9-8C85-B7A9-D52F-B19A9E838EC0}"/>
                </a:ext>
              </a:extLst>
            </p:cNvPr>
            <p:cNvSpPr/>
            <p:nvPr/>
          </p:nvSpPr>
          <p:spPr>
            <a:xfrm>
              <a:off x="63543" y="-609398"/>
              <a:ext cx="351006" cy="176832"/>
            </a:xfrm>
            <a:custGeom>
              <a:avLst/>
              <a:gdLst>
                <a:gd name="connsiteX0" fmla="*/ 243648 w 487298"/>
                <a:gd name="connsiteY0" fmla="*/ 0 h 245494"/>
                <a:gd name="connsiteX1" fmla="*/ 456765 w 487298"/>
                <a:gd name="connsiteY1" fmla="*/ 112448 h 245494"/>
                <a:gd name="connsiteX2" fmla="*/ 487298 w 487298"/>
                <a:gd name="connsiteY2" fmla="*/ 168752 h 245494"/>
                <a:gd name="connsiteX3" fmla="*/ 421940 w 487298"/>
                <a:gd name="connsiteY3" fmla="*/ 208783 h 245494"/>
                <a:gd name="connsiteX4" fmla="*/ 243648 w 487298"/>
                <a:gd name="connsiteY4" fmla="*/ 245494 h 245494"/>
                <a:gd name="connsiteX5" fmla="*/ 65357 w 487298"/>
                <a:gd name="connsiteY5" fmla="*/ 208783 h 245494"/>
                <a:gd name="connsiteX6" fmla="*/ 0 w 487298"/>
                <a:gd name="connsiteY6" fmla="*/ 168752 h 245494"/>
                <a:gd name="connsiteX7" fmla="*/ 30532 w 487298"/>
                <a:gd name="connsiteY7" fmla="*/ 112448 h 245494"/>
                <a:gd name="connsiteX8" fmla="*/ 243648 w 487298"/>
                <a:gd name="connsiteY8" fmla="*/ 0 h 24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7298" h="245494">
                  <a:moveTo>
                    <a:pt x="243648" y="0"/>
                  </a:moveTo>
                  <a:cubicBezTo>
                    <a:pt x="329448" y="0"/>
                    <a:pt x="406109" y="43773"/>
                    <a:pt x="456765" y="112448"/>
                  </a:cubicBezTo>
                  <a:lnTo>
                    <a:pt x="487298" y="168752"/>
                  </a:lnTo>
                  <a:lnTo>
                    <a:pt x="421940" y="208783"/>
                  </a:lnTo>
                  <a:cubicBezTo>
                    <a:pt x="371046" y="231961"/>
                    <a:pt x="309692" y="245494"/>
                    <a:pt x="243648" y="245494"/>
                  </a:cubicBezTo>
                  <a:cubicBezTo>
                    <a:pt x="177605" y="245494"/>
                    <a:pt x="116251" y="231961"/>
                    <a:pt x="65357" y="208783"/>
                  </a:cubicBezTo>
                  <a:lnTo>
                    <a:pt x="0" y="168752"/>
                  </a:lnTo>
                  <a:lnTo>
                    <a:pt x="30532" y="112448"/>
                  </a:lnTo>
                  <a:cubicBezTo>
                    <a:pt x="81188" y="43773"/>
                    <a:pt x="157849" y="0"/>
                    <a:pt x="243648" y="0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ローチャート: 結合子 105">
              <a:extLst>
                <a:ext uri="{FF2B5EF4-FFF2-40B4-BE49-F238E27FC236}">
                  <a16:creationId xmlns:a16="http://schemas.microsoft.com/office/drawing/2014/main" id="{8C556CA8-0CAD-941E-F9AA-888291A992AF}"/>
                </a:ext>
              </a:extLst>
            </p:cNvPr>
            <p:cNvSpPr/>
            <p:nvPr/>
          </p:nvSpPr>
          <p:spPr>
            <a:xfrm rot="19800000">
              <a:off x="75093" y="-600240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ローチャート: 結合子 106">
              <a:extLst>
                <a:ext uri="{FF2B5EF4-FFF2-40B4-BE49-F238E27FC236}">
                  <a16:creationId xmlns:a16="http://schemas.microsoft.com/office/drawing/2014/main" id="{1FDEEC4E-C2D9-F063-DC75-2161792D6B32}"/>
                </a:ext>
              </a:extLst>
            </p:cNvPr>
            <p:cNvSpPr/>
            <p:nvPr/>
          </p:nvSpPr>
          <p:spPr>
            <a:xfrm rot="1800000" flipH="1">
              <a:off x="269001" y="-600241"/>
              <a:ext cx="140650" cy="98707"/>
            </a:xfrm>
            <a:prstGeom prst="flowChartConnector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結合子 107">
              <a:extLst>
                <a:ext uri="{FF2B5EF4-FFF2-40B4-BE49-F238E27FC236}">
                  <a16:creationId xmlns:a16="http://schemas.microsoft.com/office/drawing/2014/main" id="{82CDB254-CDE2-A79B-D659-452782B458DA}"/>
                </a:ext>
              </a:extLst>
            </p:cNvPr>
            <p:cNvSpPr/>
            <p:nvPr/>
          </p:nvSpPr>
          <p:spPr>
            <a:xfrm flipH="1">
              <a:off x="309085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ローチャート: 結合子 108">
              <a:extLst>
                <a:ext uri="{FF2B5EF4-FFF2-40B4-BE49-F238E27FC236}">
                  <a16:creationId xmlns:a16="http://schemas.microsoft.com/office/drawing/2014/main" id="{B9777255-3081-6FF8-4CEF-A02E74CAE916}"/>
                </a:ext>
              </a:extLst>
            </p:cNvPr>
            <p:cNvSpPr/>
            <p:nvPr/>
          </p:nvSpPr>
          <p:spPr>
            <a:xfrm flipH="1">
              <a:off x="152999" y="-591452"/>
              <a:ext cx="32932" cy="32932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2" name="吹き出し: 円形 111">
            <a:extLst>
              <a:ext uri="{FF2B5EF4-FFF2-40B4-BE49-F238E27FC236}">
                <a16:creationId xmlns:a16="http://schemas.microsoft.com/office/drawing/2014/main" id="{0A540822-A4B9-F6B5-82A5-DEF2D46FA16B}"/>
              </a:ext>
            </a:extLst>
          </p:cNvPr>
          <p:cNvSpPr/>
          <p:nvPr/>
        </p:nvSpPr>
        <p:spPr>
          <a:xfrm>
            <a:off x="5965312" y="1100116"/>
            <a:ext cx="1287586" cy="1002421"/>
          </a:xfrm>
          <a:prstGeom prst="wedgeEllipseCallout">
            <a:avLst>
              <a:gd name="adj1" fmla="val 63690"/>
              <a:gd name="adj2" fmla="val 2713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</a:t>
            </a:r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ではない</a:t>
            </a:r>
          </a:p>
        </p:txBody>
      </p:sp>
      <p:sp>
        <p:nvSpPr>
          <p:cNvPr id="113" name="吹き出し: 円形 112">
            <a:extLst>
              <a:ext uri="{FF2B5EF4-FFF2-40B4-BE49-F238E27FC236}">
                <a16:creationId xmlns:a16="http://schemas.microsoft.com/office/drawing/2014/main" id="{5BC8D391-DB85-90C5-C3EA-F3344C5FACC9}"/>
              </a:ext>
            </a:extLst>
          </p:cNvPr>
          <p:cNvSpPr/>
          <p:nvPr/>
        </p:nvSpPr>
        <p:spPr>
          <a:xfrm>
            <a:off x="8187774" y="3011212"/>
            <a:ext cx="1287586" cy="1002421"/>
          </a:xfrm>
          <a:prstGeom prst="wedgeEllipseCallout">
            <a:avLst>
              <a:gd name="adj1" fmla="val -76213"/>
              <a:gd name="adj2" fmla="val 19833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ヒントは</a:t>
            </a:r>
            <a:endParaRPr kumimoji="1"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私の色です</a:t>
            </a:r>
          </a:p>
        </p:txBody>
      </p:sp>
      <p:sp>
        <p:nvSpPr>
          <p:cNvPr id="114" name="吹き出し: 円形 113">
            <a:extLst>
              <a:ext uri="{FF2B5EF4-FFF2-40B4-BE49-F238E27FC236}">
                <a16:creationId xmlns:a16="http://schemas.microsoft.com/office/drawing/2014/main" id="{63500F84-24A1-ECCB-F1BE-589AA4B51D92}"/>
              </a:ext>
            </a:extLst>
          </p:cNvPr>
          <p:cNvSpPr/>
          <p:nvPr/>
        </p:nvSpPr>
        <p:spPr>
          <a:xfrm>
            <a:off x="6423605" y="5015948"/>
            <a:ext cx="1287586" cy="1002421"/>
          </a:xfrm>
          <a:prstGeom prst="wedgeEllipseCallout">
            <a:avLst>
              <a:gd name="adj1" fmla="val 62269"/>
              <a:gd name="adj2" fmla="val -35811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・・・</a:t>
            </a: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47E243B8-4A2A-1754-278F-3079C43E2FBF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タマムシの利用サンプル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326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64615</TotalTime>
  <Words>44</Words>
  <Application>Microsoft Office PowerPoint</Application>
  <PresentationFormat>A4 210 x 297 mm</PresentationFormat>
  <Paragraphs>13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pptxl74_タマムシのイラスト</dc:title>
  <dc:subject>pptxl74_タマムシのイラスト</dc:subject>
  <dc:creator>でじけろお</dc:creator>
  <cp:revision>1</cp:revision>
  <dcterms:created xsi:type="dcterms:W3CDTF">2018-05-20T00:31:01Z</dcterms:created>
  <dcterms:modified xsi:type="dcterms:W3CDTF">2023-04-03T07:19:35Z</dcterms:modified>
  <cp:version>1</cp:version>
</cp:coreProperties>
</file>